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58" r:id="rId3"/>
    <p:sldId id="297" r:id="rId4"/>
    <p:sldId id="259" r:id="rId5"/>
    <p:sldId id="298" r:id="rId6"/>
    <p:sldId id="299" r:id="rId7"/>
    <p:sldId id="301" r:id="rId8"/>
    <p:sldId id="302" r:id="rId9"/>
    <p:sldId id="304" r:id="rId10"/>
    <p:sldId id="303" r:id="rId11"/>
    <p:sldId id="307" r:id="rId12"/>
    <p:sldId id="308" r:id="rId13"/>
    <p:sldId id="309" r:id="rId14"/>
    <p:sldId id="310" r:id="rId15"/>
    <p:sldId id="312" r:id="rId16"/>
    <p:sldId id="314" r:id="rId17"/>
    <p:sldId id="315" r:id="rId18"/>
    <p:sldId id="316" r:id="rId19"/>
    <p:sldId id="317" r:id="rId20"/>
    <p:sldId id="318" r:id="rId21"/>
  </p:sldIdLst>
  <p:sldSz cx="9144000" cy="5143500" type="screen16x9"/>
  <p:notesSz cx="6858000" cy="9144000"/>
  <p:embeddedFontLst>
    <p:embeddedFont>
      <p:font typeface="Bebas Neue" panose="020B0604020202090204" charset="0"/>
      <p:regular r:id="rId23"/>
    </p:embeddedFont>
    <p:embeddedFont>
      <p:font typeface="Montserrat" panose="020B0604020202090204" charset="0"/>
      <p:regular r:id="rId24"/>
      <p:bold r:id="rId25"/>
      <p:italic r:id="rId26"/>
      <p:boldItalic r:id="rId27"/>
    </p:embeddedFont>
    <p:embeddedFont>
      <p:font typeface="Montserrat ExtraLight" panose="020B0604020202090204" charset="0"/>
      <p:regular r:id="rId28"/>
      <p:bold r:id="rId29"/>
      <p:italic r:id="rId30"/>
      <p:boldItalic r:id="rId31"/>
    </p:embeddedFont>
    <p:embeddedFont>
      <p:font typeface="Montserrat SemiBold" panose="020B0604020202090204" charset="0"/>
      <p:regular r:id="rId32"/>
      <p:bold r:id="rId33"/>
      <p:italic r:id="rId34"/>
      <p:boldItalic r:id="rId35"/>
    </p:embeddedFont>
    <p:embeddedFont>
      <p:font typeface="Raleway" panose="020B060402020209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098"/>
    <a:srgbClr val="28717B"/>
    <a:srgbClr val="258189"/>
    <a:srgbClr val="8CC9CC"/>
    <a:srgbClr val="25C3BB"/>
    <a:srgbClr val="2A8082"/>
    <a:srgbClr val="303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5316E4-2FD6-440D-8258-8CD901D3DBA3}">
  <a:tblStyle styleId="{3B5316E4-2FD6-440D-8258-8CD901D3DB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dirty="0">
                <a:effectLst/>
              </a:rPr>
              <a:t>Accurate Detection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AI</c:v>
                </c:pt>
                <c:pt idx="1">
                  <c:v>Fixed thershold</c:v>
                </c:pt>
                <c:pt idx="2">
                  <c:v>Manual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0.95</c:v>
                </c:pt>
                <c:pt idx="1">
                  <c:v>0.75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5-42EB-87EF-D86181F32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923568"/>
        <c:axId val="1000926520"/>
      </c:barChart>
      <c:catAx>
        <c:axId val="100092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926520"/>
        <c:crosses val="autoZero"/>
        <c:auto val="1"/>
        <c:lblAlgn val="ctr"/>
        <c:lblOffset val="100"/>
        <c:noMultiLvlLbl val="0"/>
      </c:catAx>
      <c:valAx>
        <c:axId val="1000926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92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227c7f06af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1227c7f06af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6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2dab3d2f11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2dab3d2f11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17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2dab3d2f11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2dab3d2f11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2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136193b10b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136193b10b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51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136193b10b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136193b10b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49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36193b10b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36193b10b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52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2dab3d2f1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2dab3d2f1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g136193b10b3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1" name="Google Shape;3621;g136193b10b3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15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136193b10b3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136193b10b3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449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136193b10b3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136193b10b3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13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261ca42b6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261ca42b6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136193b10b3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136193b10b3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1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227c7f06a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227c7f06a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670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227c7f06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227c7f06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227c7f06a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227c7f06a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0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36193b1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136193b1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28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g136193b10b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9" name="Google Shape;3609;g136193b10b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4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12ad66a0b3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12ad66a0b3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g136193b10b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9" name="Google Shape;3609;g136193b10b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43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2392500" y="36475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90300" y="3262625"/>
            <a:ext cx="65634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66250" y="1501850"/>
            <a:ext cx="7011600" cy="172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4593372" y="-1883899"/>
            <a:ext cx="3532410" cy="35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087" y="371812"/>
            <a:ext cx="326375" cy="3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6025" y="467030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4501" y="474323"/>
            <a:ext cx="1309125" cy="130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7950" y="882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9400" y="2125700"/>
            <a:ext cx="1096650" cy="10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05415" y="4081272"/>
            <a:ext cx="559600" cy="5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6"/>
          <p:cNvSpPr txBox="1">
            <a:spLocks noGrp="1"/>
          </p:cNvSpPr>
          <p:nvPr>
            <p:ph type="subTitle" idx="1"/>
          </p:nvPr>
        </p:nvSpPr>
        <p:spPr>
          <a:xfrm>
            <a:off x="816450" y="2466000"/>
            <a:ext cx="1936800" cy="4299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1" name="Google Shape;881;p16"/>
          <p:cNvSpPr txBox="1">
            <a:spLocks noGrp="1"/>
          </p:cNvSpPr>
          <p:nvPr>
            <p:ph type="subTitle" idx="2"/>
          </p:nvPr>
        </p:nvSpPr>
        <p:spPr>
          <a:xfrm>
            <a:off x="732525" y="301197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6"/>
          <p:cNvSpPr txBox="1">
            <a:spLocks noGrp="1"/>
          </p:cNvSpPr>
          <p:nvPr>
            <p:ph type="subTitle" idx="3"/>
          </p:nvPr>
        </p:nvSpPr>
        <p:spPr>
          <a:xfrm>
            <a:off x="3516900" y="300822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6"/>
          <p:cNvSpPr txBox="1">
            <a:spLocks noGrp="1"/>
          </p:cNvSpPr>
          <p:nvPr>
            <p:ph type="subTitle" idx="4"/>
          </p:nvPr>
        </p:nvSpPr>
        <p:spPr>
          <a:xfrm>
            <a:off x="6301275" y="3008225"/>
            <a:ext cx="2112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6"/>
          <p:cNvSpPr txBox="1">
            <a:spLocks noGrp="1"/>
          </p:cNvSpPr>
          <p:nvPr>
            <p:ph type="subTitle" idx="5"/>
          </p:nvPr>
        </p:nvSpPr>
        <p:spPr>
          <a:xfrm>
            <a:off x="3602700" y="2465988"/>
            <a:ext cx="1938600" cy="429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6" name="Google Shape;886;p16"/>
          <p:cNvSpPr txBox="1">
            <a:spLocks noGrp="1"/>
          </p:cNvSpPr>
          <p:nvPr>
            <p:ph type="subTitle" idx="6"/>
          </p:nvPr>
        </p:nvSpPr>
        <p:spPr>
          <a:xfrm>
            <a:off x="6390750" y="2465988"/>
            <a:ext cx="1938600" cy="4299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87" name="Google Shape;887;p16"/>
          <p:cNvGrpSpPr/>
          <p:nvPr/>
        </p:nvGrpSpPr>
        <p:grpSpPr>
          <a:xfrm rot="2326622">
            <a:off x="251862" y="4419950"/>
            <a:ext cx="641059" cy="876862"/>
            <a:chOff x="3746350" y="4482000"/>
            <a:chExt cx="641050" cy="876850"/>
          </a:xfrm>
        </p:grpSpPr>
        <p:sp>
          <p:nvSpPr>
            <p:cNvPr id="888" name="Google Shape;888;p16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16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90" name="Google Shape;890;p16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6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8" name="Google Shape;898;p16"/>
          <p:cNvSpPr/>
          <p:nvPr/>
        </p:nvSpPr>
        <p:spPr>
          <a:xfrm>
            <a:off x="7101975" y="4351925"/>
            <a:ext cx="2109475" cy="896925"/>
          </a:xfrm>
          <a:custGeom>
            <a:avLst/>
            <a:gdLst/>
            <a:ahLst/>
            <a:cxnLst/>
            <a:rect l="l" t="t" r="r" b="b"/>
            <a:pathLst>
              <a:path w="84379" h="35877" extrusionOk="0">
                <a:moveTo>
                  <a:pt x="45468" y="1"/>
                </a:moveTo>
                <a:cubicBezTo>
                  <a:pt x="43671" y="1"/>
                  <a:pt x="41553" y="332"/>
                  <a:pt x="40335" y="371"/>
                </a:cubicBezTo>
                <a:cubicBezTo>
                  <a:pt x="37843" y="462"/>
                  <a:pt x="35290" y="645"/>
                  <a:pt x="32797" y="948"/>
                </a:cubicBezTo>
                <a:cubicBezTo>
                  <a:pt x="22402" y="2134"/>
                  <a:pt x="13405" y="5599"/>
                  <a:pt x="3769" y="9186"/>
                </a:cubicBezTo>
                <a:cubicBezTo>
                  <a:pt x="2006" y="10037"/>
                  <a:pt x="0" y="11709"/>
                  <a:pt x="882" y="13411"/>
                </a:cubicBezTo>
                <a:cubicBezTo>
                  <a:pt x="1490" y="14596"/>
                  <a:pt x="3040" y="14778"/>
                  <a:pt x="4377" y="14809"/>
                </a:cubicBezTo>
                <a:cubicBezTo>
                  <a:pt x="10092" y="14961"/>
                  <a:pt x="15836" y="15113"/>
                  <a:pt x="21612" y="15265"/>
                </a:cubicBezTo>
                <a:cubicBezTo>
                  <a:pt x="23071" y="15326"/>
                  <a:pt x="24530" y="15356"/>
                  <a:pt x="25867" y="15933"/>
                </a:cubicBezTo>
                <a:cubicBezTo>
                  <a:pt x="27204" y="16450"/>
                  <a:pt x="28390" y="17636"/>
                  <a:pt x="28542" y="19064"/>
                </a:cubicBezTo>
                <a:cubicBezTo>
                  <a:pt x="28785" y="22013"/>
                  <a:pt x="25107" y="23624"/>
                  <a:pt x="24043" y="26329"/>
                </a:cubicBezTo>
                <a:cubicBezTo>
                  <a:pt x="23101" y="28730"/>
                  <a:pt x="24530" y="31526"/>
                  <a:pt x="26657" y="33016"/>
                </a:cubicBezTo>
                <a:cubicBezTo>
                  <a:pt x="28785" y="34475"/>
                  <a:pt x="31460" y="34870"/>
                  <a:pt x="34043" y="35174"/>
                </a:cubicBezTo>
                <a:cubicBezTo>
                  <a:pt x="38324" y="35643"/>
                  <a:pt x="42633" y="35877"/>
                  <a:pt x="46943" y="35877"/>
                </a:cubicBezTo>
                <a:cubicBezTo>
                  <a:pt x="58270" y="35877"/>
                  <a:pt x="69603" y="34263"/>
                  <a:pt x="80458" y="31070"/>
                </a:cubicBezTo>
                <a:cubicBezTo>
                  <a:pt x="82129" y="30584"/>
                  <a:pt x="84105" y="29703"/>
                  <a:pt x="84257" y="27970"/>
                </a:cubicBezTo>
                <a:cubicBezTo>
                  <a:pt x="84379" y="26754"/>
                  <a:pt x="83436" y="25599"/>
                  <a:pt x="82342" y="25113"/>
                </a:cubicBezTo>
                <a:cubicBezTo>
                  <a:pt x="81187" y="24627"/>
                  <a:pt x="79941" y="24566"/>
                  <a:pt x="78725" y="24566"/>
                </a:cubicBezTo>
                <a:cubicBezTo>
                  <a:pt x="68056" y="24505"/>
                  <a:pt x="57357" y="24383"/>
                  <a:pt x="46688" y="24323"/>
                </a:cubicBezTo>
                <a:cubicBezTo>
                  <a:pt x="45168" y="24323"/>
                  <a:pt x="43588" y="24262"/>
                  <a:pt x="42159" y="23715"/>
                </a:cubicBezTo>
                <a:cubicBezTo>
                  <a:pt x="40761" y="23107"/>
                  <a:pt x="39545" y="21800"/>
                  <a:pt x="39515" y="20280"/>
                </a:cubicBezTo>
                <a:cubicBezTo>
                  <a:pt x="39515" y="18639"/>
                  <a:pt x="40791" y="17332"/>
                  <a:pt x="41855" y="16085"/>
                </a:cubicBezTo>
                <a:cubicBezTo>
                  <a:pt x="42919" y="14809"/>
                  <a:pt x="43831" y="13016"/>
                  <a:pt x="43040" y="11587"/>
                </a:cubicBezTo>
                <a:cubicBezTo>
                  <a:pt x="42268" y="10255"/>
                  <a:pt x="40586" y="10090"/>
                  <a:pt x="38996" y="10090"/>
                </a:cubicBezTo>
                <a:cubicBezTo>
                  <a:pt x="38771" y="10090"/>
                  <a:pt x="38548" y="10094"/>
                  <a:pt x="38329" y="10098"/>
                </a:cubicBezTo>
                <a:cubicBezTo>
                  <a:pt x="38269" y="10099"/>
                  <a:pt x="38209" y="10099"/>
                  <a:pt x="38149" y="10099"/>
                </a:cubicBezTo>
                <a:cubicBezTo>
                  <a:pt x="36448" y="10099"/>
                  <a:pt x="34396" y="9673"/>
                  <a:pt x="34043" y="8000"/>
                </a:cubicBezTo>
                <a:cubicBezTo>
                  <a:pt x="33800" y="6936"/>
                  <a:pt x="34469" y="5842"/>
                  <a:pt x="35381" y="5234"/>
                </a:cubicBezTo>
                <a:cubicBezTo>
                  <a:pt x="36293" y="4626"/>
                  <a:pt x="37387" y="4444"/>
                  <a:pt x="38451" y="4262"/>
                </a:cubicBezTo>
                <a:cubicBezTo>
                  <a:pt x="41156" y="3806"/>
                  <a:pt x="44378" y="3684"/>
                  <a:pt x="46962" y="2772"/>
                </a:cubicBezTo>
                <a:cubicBezTo>
                  <a:pt x="48664" y="2164"/>
                  <a:pt x="49910" y="1435"/>
                  <a:pt x="47934" y="401"/>
                </a:cubicBezTo>
                <a:cubicBezTo>
                  <a:pt x="47342" y="100"/>
                  <a:pt x="46453" y="1"/>
                  <a:pt x="45468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6"/>
          <p:cNvSpPr/>
          <p:nvPr/>
        </p:nvSpPr>
        <p:spPr>
          <a:xfrm>
            <a:off x="-1463225" y="66863"/>
            <a:ext cx="3995550" cy="936275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16"/>
          <p:cNvGrpSpPr/>
          <p:nvPr/>
        </p:nvGrpSpPr>
        <p:grpSpPr>
          <a:xfrm rot="-2326622" flipH="1">
            <a:off x="-280188" y="4456025"/>
            <a:ext cx="641059" cy="876862"/>
            <a:chOff x="3746350" y="4482000"/>
            <a:chExt cx="641050" cy="876850"/>
          </a:xfrm>
        </p:grpSpPr>
        <p:sp>
          <p:nvSpPr>
            <p:cNvPr id="901" name="Google Shape;901;p16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2" name="Google Shape;902;p16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903" name="Google Shape;903;p16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6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6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6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Google Shape;12;p2">
            <a:extLst>
              <a:ext uri="{FF2B5EF4-FFF2-40B4-BE49-F238E27FC236}">
                <a16:creationId xmlns:a16="http://schemas.microsoft.com/office/drawing/2014/main" id="{5597003C-BC68-47BF-8D31-0EFEEB7EFE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47948" y="46151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9"/>
          <p:cNvSpPr txBox="1">
            <a:spLocks noGrp="1"/>
          </p:cNvSpPr>
          <p:nvPr>
            <p:ph type="title" hasCustomPrompt="1"/>
          </p:nvPr>
        </p:nvSpPr>
        <p:spPr>
          <a:xfrm>
            <a:off x="4322198" y="668800"/>
            <a:ext cx="4106700" cy="7758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87" name="Google Shape;987;p19"/>
          <p:cNvSpPr txBox="1">
            <a:spLocks noGrp="1"/>
          </p:cNvSpPr>
          <p:nvPr>
            <p:ph type="subTitle" idx="1"/>
          </p:nvPr>
        </p:nvSpPr>
        <p:spPr>
          <a:xfrm>
            <a:off x="4324573" y="1454325"/>
            <a:ext cx="41067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9"/>
          <p:cNvSpPr txBox="1">
            <a:spLocks noGrp="1"/>
          </p:cNvSpPr>
          <p:nvPr>
            <p:ph type="title" idx="2" hasCustomPrompt="1"/>
          </p:nvPr>
        </p:nvSpPr>
        <p:spPr>
          <a:xfrm>
            <a:off x="4322638" y="1985150"/>
            <a:ext cx="4105800" cy="775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89" name="Google Shape;989;p19"/>
          <p:cNvSpPr txBox="1">
            <a:spLocks noGrp="1"/>
          </p:cNvSpPr>
          <p:nvPr>
            <p:ph type="subTitle" idx="3"/>
          </p:nvPr>
        </p:nvSpPr>
        <p:spPr>
          <a:xfrm>
            <a:off x="4324573" y="2759975"/>
            <a:ext cx="41067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19"/>
          <p:cNvSpPr txBox="1">
            <a:spLocks noGrp="1"/>
          </p:cNvSpPr>
          <p:nvPr>
            <p:ph type="title" idx="4" hasCustomPrompt="1"/>
          </p:nvPr>
        </p:nvSpPr>
        <p:spPr>
          <a:xfrm>
            <a:off x="4322638" y="3280600"/>
            <a:ext cx="4105800" cy="775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1" name="Google Shape;991;p19"/>
          <p:cNvSpPr txBox="1">
            <a:spLocks noGrp="1"/>
          </p:cNvSpPr>
          <p:nvPr>
            <p:ph type="subTitle" idx="5"/>
          </p:nvPr>
        </p:nvSpPr>
        <p:spPr>
          <a:xfrm>
            <a:off x="4325173" y="4065625"/>
            <a:ext cx="41067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63" name="Google Shape;1263;p21"/>
          <p:cNvGrpSpPr/>
          <p:nvPr/>
        </p:nvGrpSpPr>
        <p:grpSpPr>
          <a:xfrm rot="-940998">
            <a:off x="7751432" y="68131"/>
            <a:ext cx="1197687" cy="1158792"/>
            <a:chOff x="3188725" y="253650"/>
            <a:chExt cx="1197775" cy="1158877"/>
          </a:xfrm>
        </p:grpSpPr>
        <p:grpSp>
          <p:nvGrpSpPr>
            <p:cNvPr id="1264" name="Google Shape;1264;p21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265" name="Google Shape;1265;p21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266" name="Google Shape;1266;p21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21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21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21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21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21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2" name="Google Shape;1272;p21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273" name="Google Shape;1273;p21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21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21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1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1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9" name="Google Shape;1279;p21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280" name="Google Shape;1280;p21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21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21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21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1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6" name="Google Shape;1286;p21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287" name="Google Shape;1287;p21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1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1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3" name="Google Shape;1293;p21"/>
          <p:cNvSpPr/>
          <p:nvPr/>
        </p:nvSpPr>
        <p:spPr>
          <a:xfrm>
            <a:off x="-1529125" y="66863"/>
            <a:ext cx="3995550" cy="936275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21"/>
          <p:cNvSpPr/>
          <p:nvPr/>
        </p:nvSpPr>
        <p:spPr>
          <a:xfrm>
            <a:off x="8100975" y="4486200"/>
            <a:ext cx="2109475" cy="896925"/>
          </a:xfrm>
          <a:custGeom>
            <a:avLst/>
            <a:gdLst/>
            <a:ahLst/>
            <a:cxnLst/>
            <a:rect l="l" t="t" r="r" b="b"/>
            <a:pathLst>
              <a:path w="84379" h="35877" extrusionOk="0">
                <a:moveTo>
                  <a:pt x="45468" y="1"/>
                </a:moveTo>
                <a:cubicBezTo>
                  <a:pt x="43671" y="1"/>
                  <a:pt x="41553" y="332"/>
                  <a:pt x="40335" y="371"/>
                </a:cubicBezTo>
                <a:cubicBezTo>
                  <a:pt x="37843" y="462"/>
                  <a:pt x="35290" y="645"/>
                  <a:pt x="32797" y="948"/>
                </a:cubicBezTo>
                <a:cubicBezTo>
                  <a:pt x="22402" y="2134"/>
                  <a:pt x="13405" y="5599"/>
                  <a:pt x="3769" y="9186"/>
                </a:cubicBezTo>
                <a:cubicBezTo>
                  <a:pt x="2006" y="10037"/>
                  <a:pt x="0" y="11709"/>
                  <a:pt x="882" y="13411"/>
                </a:cubicBezTo>
                <a:cubicBezTo>
                  <a:pt x="1490" y="14596"/>
                  <a:pt x="3040" y="14778"/>
                  <a:pt x="4377" y="14809"/>
                </a:cubicBezTo>
                <a:cubicBezTo>
                  <a:pt x="10092" y="14961"/>
                  <a:pt x="15836" y="15113"/>
                  <a:pt x="21612" y="15265"/>
                </a:cubicBezTo>
                <a:cubicBezTo>
                  <a:pt x="23071" y="15326"/>
                  <a:pt x="24530" y="15356"/>
                  <a:pt x="25867" y="15933"/>
                </a:cubicBezTo>
                <a:cubicBezTo>
                  <a:pt x="27204" y="16450"/>
                  <a:pt x="28390" y="17636"/>
                  <a:pt x="28542" y="19064"/>
                </a:cubicBezTo>
                <a:cubicBezTo>
                  <a:pt x="28785" y="22013"/>
                  <a:pt x="25107" y="23624"/>
                  <a:pt x="24043" y="26329"/>
                </a:cubicBezTo>
                <a:cubicBezTo>
                  <a:pt x="23101" y="28730"/>
                  <a:pt x="24530" y="31526"/>
                  <a:pt x="26657" y="33016"/>
                </a:cubicBezTo>
                <a:cubicBezTo>
                  <a:pt x="28785" y="34475"/>
                  <a:pt x="31460" y="34870"/>
                  <a:pt x="34043" y="35174"/>
                </a:cubicBezTo>
                <a:cubicBezTo>
                  <a:pt x="38324" y="35643"/>
                  <a:pt x="42633" y="35877"/>
                  <a:pt x="46943" y="35877"/>
                </a:cubicBezTo>
                <a:cubicBezTo>
                  <a:pt x="58270" y="35877"/>
                  <a:pt x="69603" y="34263"/>
                  <a:pt x="80458" y="31070"/>
                </a:cubicBezTo>
                <a:cubicBezTo>
                  <a:pt x="82129" y="30584"/>
                  <a:pt x="84105" y="29703"/>
                  <a:pt x="84257" y="27970"/>
                </a:cubicBezTo>
                <a:cubicBezTo>
                  <a:pt x="84379" y="26754"/>
                  <a:pt x="83436" y="25599"/>
                  <a:pt x="82342" y="25113"/>
                </a:cubicBezTo>
                <a:cubicBezTo>
                  <a:pt x="81187" y="24627"/>
                  <a:pt x="79941" y="24566"/>
                  <a:pt x="78725" y="24566"/>
                </a:cubicBezTo>
                <a:cubicBezTo>
                  <a:pt x="68056" y="24505"/>
                  <a:pt x="57357" y="24383"/>
                  <a:pt x="46688" y="24323"/>
                </a:cubicBezTo>
                <a:cubicBezTo>
                  <a:pt x="45168" y="24323"/>
                  <a:pt x="43588" y="24262"/>
                  <a:pt x="42159" y="23715"/>
                </a:cubicBezTo>
                <a:cubicBezTo>
                  <a:pt x="40761" y="23107"/>
                  <a:pt x="39545" y="21800"/>
                  <a:pt x="39515" y="20280"/>
                </a:cubicBezTo>
                <a:cubicBezTo>
                  <a:pt x="39515" y="18639"/>
                  <a:pt x="40791" y="17332"/>
                  <a:pt x="41855" y="16085"/>
                </a:cubicBezTo>
                <a:cubicBezTo>
                  <a:pt x="42919" y="14809"/>
                  <a:pt x="43831" y="13016"/>
                  <a:pt x="43040" y="11587"/>
                </a:cubicBezTo>
                <a:cubicBezTo>
                  <a:pt x="42268" y="10255"/>
                  <a:pt x="40586" y="10090"/>
                  <a:pt x="38996" y="10090"/>
                </a:cubicBezTo>
                <a:cubicBezTo>
                  <a:pt x="38771" y="10090"/>
                  <a:pt x="38548" y="10094"/>
                  <a:pt x="38329" y="10098"/>
                </a:cubicBezTo>
                <a:cubicBezTo>
                  <a:pt x="38269" y="10099"/>
                  <a:pt x="38209" y="10099"/>
                  <a:pt x="38149" y="10099"/>
                </a:cubicBezTo>
                <a:cubicBezTo>
                  <a:pt x="36448" y="10099"/>
                  <a:pt x="34396" y="9673"/>
                  <a:pt x="34043" y="8000"/>
                </a:cubicBezTo>
                <a:cubicBezTo>
                  <a:pt x="33800" y="6936"/>
                  <a:pt x="34469" y="5842"/>
                  <a:pt x="35381" y="5234"/>
                </a:cubicBezTo>
                <a:cubicBezTo>
                  <a:pt x="36293" y="4626"/>
                  <a:pt x="37387" y="4444"/>
                  <a:pt x="38451" y="4262"/>
                </a:cubicBezTo>
                <a:cubicBezTo>
                  <a:pt x="41156" y="3806"/>
                  <a:pt x="44378" y="3684"/>
                  <a:pt x="46962" y="2772"/>
                </a:cubicBezTo>
                <a:cubicBezTo>
                  <a:pt x="48664" y="2164"/>
                  <a:pt x="49910" y="1435"/>
                  <a:pt x="47934" y="401"/>
                </a:cubicBezTo>
                <a:cubicBezTo>
                  <a:pt x="47342" y="100"/>
                  <a:pt x="46453" y="1"/>
                  <a:pt x="45468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;p2">
            <a:extLst>
              <a:ext uri="{FF2B5EF4-FFF2-40B4-BE49-F238E27FC236}">
                <a16:creationId xmlns:a16="http://schemas.microsoft.com/office/drawing/2014/main" id="{F3AB59EC-C33A-44C4-9E15-096BE581ED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5"/>
          <p:cNvSpPr txBox="1">
            <a:spLocks noGrp="1"/>
          </p:cNvSpPr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9" name="Google Shape;1529;p25"/>
          <p:cNvSpPr txBox="1">
            <a:spLocks noGrp="1"/>
          </p:cNvSpPr>
          <p:nvPr>
            <p:ph type="subTitle" idx="1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0" name="Google Shape;1530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1" name="Google Shape;1531;p25"/>
          <p:cNvSpPr txBox="1"/>
          <p:nvPr/>
        </p:nvSpPr>
        <p:spPr>
          <a:xfrm>
            <a:off x="2392500" y="36475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2" name="Google Shape;1532;p25"/>
          <p:cNvSpPr txBox="1"/>
          <p:nvPr/>
        </p:nvSpPr>
        <p:spPr>
          <a:xfrm>
            <a:off x="1371750" y="3663475"/>
            <a:ext cx="6400800" cy="568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40344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950" y="2867975"/>
            <a:ext cx="1368825" cy="1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325" y="1596469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7412" y="27913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775" y="1644275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350" y="4193125"/>
            <a:ext cx="284500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155" y="153072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6650" y="2104375"/>
            <a:ext cx="284500" cy="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A6BF28C-ED52-467A-8D68-383E44F4CE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40344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950" y="2867975"/>
            <a:ext cx="1368825" cy="1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425" y="3370619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775" y="1644275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350" y="4193125"/>
            <a:ext cx="284500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155" y="153072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6650" y="2104375"/>
            <a:ext cx="284500" cy="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0C7F50D9-D399-4950-8C06-6E1CF4463D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92E44">
              <a:alpha val="76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3106713" y="1554402"/>
            <a:ext cx="5221800" cy="15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2" hasCustomPrompt="1"/>
          </p:nvPr>
        </p:nvSpPr>
        <p:spPr>
          <a:xfrm>
            <a:off x="815487" y="1664598"/>
            <a:ext cx="1924500" cy="192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3106713" y="3223377"/>
            <a:ext cx="52182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4"/>
          <p:cNvGrpSpPr/>
          <p:nvPr/>
        </p:nvGrpSpPr>
        <p:grpSpPr>
          <a:xfrm>
            <a:off x="282050" y="254900"/>
            <a:ext cx="8579900" cy="71700"/>
            <a:chOff x="282050" y="254900"/>
            <a:chExt cx="8579900" cy="71700"/>
          </a:xfrm>
        </p:grpSpPr>
        <p:cxnSp>
          <p:nvCxnSpPr>
            <p:cNvPr id="142" name="Google Shape;142;p14"/>
            <p:cNvCxnSpPr/>
            <p:nvPr/>
          </p:nvCxnSpPr>
          <p:spPr>
            <a:xfrm>
              <a:off x="585450" y="290750"/>
              <a:ext cx="7973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" name="Google Shape;143;p14"/>
            <p:cNvSpPr/>
            <p:nvPr/>
          </p:nvSpPr>
          <p:spPr>
            <a:xfrm>
              <a:off x="86385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7902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820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337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4"/>
          <p:cNvSpPr/>
          <p:nvPr/>
        </p:nvSpPr>
        <p:spPr>
          <a:xfrm>
            <a:off x="-21875" y="4829700"/>
            <a:ext cx="9165900" cy="313800"/>
          </a:xfrm>
          <a:prstGeom prst="rect">
            <a:avLst/>
          </a:prstGeom>
          <a:solidFill>
            <a:srgbClr val="C1F8FC">
              <a:alpha val="3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;p2">
            <a:extLst>
              <a:ext uri="{FF2B5EF4-FFF2-40B4-BE49-F238E27FC236}">
                <a16:creationId xmlns:a16="http://schemas.microsoft.com/office/drawing/2014/main" id="{73962C46-6584-4631-96C6-5FE8D8EA8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1722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92E44">
              <a:alpha val="76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1104203" y="1646350"/>
            <a:ext cx="2779800" cy="9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1104669" y="2491250"/>
            <a:ext cx="2778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282050" y="254900"/>
            <a:ext cx="8579900" cy="71700"/>
            <a:chOff x="282050" y="254900"/>
            <a:chExt cx="8579900" cy="71700"/>
          </a:xfrm>
        </p:grpSpPr>
        <p:cxnSp>
          <p:nvCxnSpPr>
            <p:cNvPr id="184" name="Google Shape;184;p18"/>
            <p:cNvCxnSpPr/>
            <p:nvPr/>
          </p:nvCxnSpPr>
          <p:spPr>
            <a:xfrm>
              <a:off x="469650" y="290750"/>
              <a:ext cx="8204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5" name="Google Shape;185;p18"/>
            <p:cNvSpPr/>
            <p:nvPr/>
          </p:nvSpPr>
          <p:spPr>
            <a:xfrm>
              <a:off x="87902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820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8"/>
          <p:cNvSpPr/>
          <p:nvPr/>
        </p:nvSpPr>
        <p:spPr>
          <a:xfrm>
            <a:off x="-21875" y="4829700"/>
            <a:ext cx="9165900" cy="313800"/>
          </a:xfrm>
          <a:prstGeom prst="rect">
            <a:avLst/>
          </a:prstGeom>
          <a:solidFill>
            <a:srgbClr val="C1F8FC">
              <a:alpha val="3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9C850FC5-0010-4A6C-A704-2134C46EF7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6117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60100" y="3194775"/>
            <a:ext cx="40239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1764375" y="2627975"/>
            <a:ext cx="1938600" cy="4326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5474700" y="2627987"/>
            <a:ext cx="1938600" cy="432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1229925" y="3172900"/>
            <a:ext cx="30075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4939800" y="3169750"/>
            <a:ext cx="30084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15150" y="535000"/>
            <a:ext cx="77139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8367038" y="-84725"/>
            <a:ext cx="1197775" cy="1139902"/>
            <a:chOff x="8367038" y="-84725"/>
            <a:chExt cx="1197775" cy="1139902"/>
          </a:xfrm>
        </p:grpSpPr>
        <p:grpSp>
          <p:nvGrpSpPr>
            <p:cNvPr id="68" name="Google Shape;68;p5"/>
            <p:cNvGrpSpPr/>
            <p:nvPr/>
          </p:nvGrpSpPr>
          <p:grpSpPr>
            <a:xfrm rot="3846378">
              <a:off x="8442845" y="243538"/>
              <a:ext cx="767644" cy="649195"/>
              <a:chOff x="3460408" y="488208"/>
              <a:chExt cx="767649" cy="649199"/>
            </a:xfrm>
          </p:grpSpPr>
          <p:grpSp>
            <p:nvGrpSpPr>
              <p:cNvPr id="69" name="Google Shape;69;p5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70" name="Google Shape;70;p5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76;p5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77" name="Google Shape;77;p5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83;p5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84" name="Google Shape;84;p5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" name="Google Shape;90;p5"/>
            <p:cNvGrpSpPr/>
            <p:nvPr/>
          </p:nvGrpSpPr>
          <p:grpSpPr>
            <a:xfrm>
              <a:off x="8367038" y="-84725"/>
              <a:ext cx="1197775" cy="619725"/>
              <a:chOff x="1317625" y="791700"/>
              <a:chExt cx="1197775" cy="619725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 rot="-3846378" flipH="1">
            <a:off x="105420" y="4487656"/>
            <a:ext cx="295497" cy="283997"/>
            <a:chOff x="3932558" y="488208"/>
            <a:chExt cx="295499" cy="283999"/>
          </a:xfrm>
        </p:grpSpPr>
        <p:sp>
          <p:nvSpPr>
            <p:cNvPr id="98" name="Google Shape;98;p5"/>
            <p:cNvSpPr/>
            <p:nvPr/>
          </p:nvSpPr>
          <p:spPr>
            <a:xfrm rot="-1037058" flipH="1">
              <a:off x="4125683" y="499618"/>
              <a:ext cx="90771" cy="91896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1037058" flipH="1">
              <a:off x="3951211" y="585890"/>
              <a:ext cx="214016" cy="158093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1037058" flipH="1">
              <a:off x="3966020" y="671870"/>
              <a:ext cx="24574" cy="21799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1037058" flipH="1">
              <a:off x="3971175" y="676632"/>
              <a:ext cx="13699" cy="12399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-1037058" flipH="1">
              <a:off x="4024891" y="641722"/>
              <a:ext cx="63372" cy="20574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-1037058" flipH="1">
              <a:off x="3957633" y="694365"/>
              <a:ext cx="23424" cy="11424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-3846378" flipH="1">
            <a:off x="502417" y="4506104"/>
            <a:ext cx="295497" cy="283997"/>
            <a:chOff x="3932558" y="488208"/>
            <a:chExt cx="295499" cy="283999"/>
          </a:xfrm>
        </p:grpSpPr>
        <p:sp>
          <p:nvSpPr>
            <p:cNvPr id="105" name="Google Shape;105;p5"/>
            <p:cNvSpPr/>
            <p:nvPr/>
          </p:nvSpPr>
          <p:spPr>
            <a:xfrm rot="-1037058" flipH="1">
              <a:off x="4125683" y="499618"/>
              <a:ext cx="90771" cy="91896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037058" flipH="1">
              <a:off x="3951211" y="585890"/>
              <a:ext cx="214016" cy="158093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-1037058" flipH="1">
              <a:off x="3966020" y="671870"/>
              <a:ext cx="24574" cy="21799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-1037058" flipH="1">
              <a:off x="3971175" y="676632"/>
              <a:ext cx="13699" cy="12399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-1037058" flipH="1">
              <a:off x="4024891" y="641722"/>
              <a:ext cx="63372" cy="20574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rot="-1037058" flipH="1">
              <a:off x="3957633" y="694365"/>
              <a:ext cx="23424" cy="11424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5"/>
          <p:cNvSpPr/>
          <p:nvPr/>
        </p:nvSpPr>
        <p:spPr>
          <a:xfrm flipH="1">
            <a:off x="712909" y="4356438"/>
            <a:ext cx="89050" cy="88475"/>
          </a:xfrm>
          <a:custGeom>
            <a:avLst/>
            <a:gdLst/>
            <a:ahLst/>
            <a:cxnLst/>
            <a:rect l="l" t="t" r="r" b="b"/>
            <a:pathLst>
              <a:path w="3562" h="3539" extrusionOk="0">
                <a:moveTo>
                  <a:pt x="3562" y="1781"/>
                </a:moveTo>
                <a:cubicBezTo>
                  <a:pt x="3562" y="2740"/>
                  <a:pt x="2763" y="3539"/>
                  <a:pt x="1781" y="3539"/>
                </a:cubicBezTo>
                <a:cubicBezTo>
                  <a:pt x="800" y="3539"/>
                  <a:pt x="1" y="2740"/>
                  <a:pt x="1" y="1781"/>
                </a:cubicBezTo>
                <a:cubicBezTo>
                  <a:pt x="1" y="800"/>
                  <a:pt x="800" y="1"/>
                  <a:pt x="1781" y="1"/>
                </a:cubicBezTo>
                <a:cubicBezTo>
                  <a:pt x="2763" y="1"/>
                  <a:pt x="3562" y="800"/>
                  <a:pt x="3562" y="1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flipH="1">
            <a:off x="343484" y="4824563"/>
            <a:ext cx="36550" cy="35975"/>
          </a:xfrm>
          <a:custGeom>
            <a:avLst/>
            <a:gdLst/>
            <a:ahLst/>
            <a:cxnLst/>
            <a:rect l="l" t="t" r="r" b="b"/>
            <a:pathLst>
              <a:path w="1462" h="1439" extrusionOk="0">
                <a:moveTo>
                  <a:pt x="1462" y="731"/>
                </a:moveTo>
                <a:cubicBezTo>
                  <a:pt x="1462" y="1119"/>
                  <a:pt x="1142" y="1439"/>
                  <a:pt x="731" y="1439"/>
                </a:cubicBezTo>
                <a:cubicBezTo>
                  <a:pt x="343" y="1439"/>
                  <a:pt x="1" y="1119"/>
                  <a:pt x="1" y="731"/>
                </a:cubicBezTo>
                <a:cubicBezTo>
                  <a:pt x="1" y="320"/>
                  <a:pt x="343" y="1"/>
                  <a:pt x="731" y="1"/>
                </a:cubicBezTo>
                <a:cubicBezTo>
                  <a:pt x="1142" y="1"/>
                  <a:pt x="1462" y="320"/>
                  <a:pt x="1462" y="7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flipH="1">
            <a:off x="421934" y="4386625"/>
            <a:ext cx="35975" cy="35975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438" y="709"/>
                </a:moveTo>
                <a:cubicBezTo>
                  <a:pt x="1438" y="1119"/>
                  <a:pt x="1119" y="1439"/>
                  <a:pt x="731" y="1439"/>
                </a:cubicBezTo>
                <a:cubicBezTo>
                  <a:pt x="320" y="1439"/>
                  <a:pt x="0" y="1119"/>
                  <a:pt x="0" y="709"/>
                </a:cubicBezTo>
                <a:cubicBezTo>
                  <a:pt x="0" y="321"/>
                  <a:pt x="320" y="1"/>
                  <a:pt x="731" y="1"/>
                </a:cubicBezTo>
                <a:cubicBezTo>
                  <a:pt x="1119" y="1"/>
                  <a:pt x="1438" y="321"/>
                  <a:pt x="1438" y="7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5"/>
          <p:cNvGrpSpPr/>
          <p:nvPr/>
        </p:nvGrpSpPr>
        <p:grpSpPr>
          <a:xfrm flipH="1">
            <a:off x="5375432" y="3313321"/>
            <a:ext cx="3806136" cy="1958457"/>
            <a:chOff x="71350" y="1480600"/>
            <a:chExt cx="7517550" cy="3868175"/>
          </a:xfrm>
        </p:grpSpPr>
        <p:sp>
          <p:nvSpPr>
            <p:cNvPr id="115" name="Google Shape;115;p5"/>
            <p:cNvSpPr/>
            <p:nvPr/>
          </p:nvSpPr>
          <p:spPr>
            <a:xfrm>
              <a:off x="1426700" y="2554925"/>
              <a:ext cx="107225" cy="719200"/>
            </a:xfrm>
            <a:custGeom>
              <a:avLst/>
              <a:gdLst/>
              <a:ahLst/>
              <a:cxnLst/>
              <a:rect l="l" t="t" r="r" b="b"/>
              <a:pathLst>
                <a:path w="4289" h="28768" extrusionOk="0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1452875" y="2881175"/>
              <a:ext cx="132000" cy="387625"/>
            </a:xfrm>
            <a:custGeom>
              <a:avLst/>
              <a:gdLst/>
              <a:ahLst/>
              <a:cxnLst/>
              <a:rect l="l" t="t" r="r" b="b"/>
              <a:pathLst>
                <a:path w="5280" h="15505" extrusionOk="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447725" y="3139225"/>
              <a:ext cx="295050" cy="135075"/>
            </a:xfrm>
            <a:custGeom>
              <a:avLst/>
              <a:gdLst/>
              <a:ahLst/>
              <a:cxnLst/>
              <a:rect l="l" t="t" r="r" b="b"/>
              <a:pathLst>
                <a:path w="11802" h="5403" extrusionOk="0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1396950" y="3063575"/>
              <a:ext cx="63350" cy="200625"/>
            </a:xfrm>
            <a:custGeom>
              <a:avLst/>
              <a:gdLst/>
              <a:ahLst/>
              <a:cxnLst/>
              <a:rect l="l" t="t" r="r" b="b"/>
              <a:pathLst>
                <a:path w="2534" h="8025" extrusionOk="0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5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120" name="Google Shape;120;p5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2348" extrusionOk="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2404" extrusionOk="0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14300" extrusionOk="0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16081" extrusionOk="0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3183" extrusionOk="0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20044" extrusionOk="0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2273" extrusionOk="0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avLst/>
                <a:gdLst/>
                <a:ahLst/>
                <a:cxnLst/>
                <a:rect l="l" t="t" r="r" b="b"/>
                <a:pathLst>
                  <a:path w="8629" h="22111" extrusionOk="0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11653" extrusionOk="0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5868" extrusionOk="0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4490" extrusionOk="0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11979" extrusionOk="0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24646" extrusionOk="0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3173" extrusionOk="0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1211" extrusionOk="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15151" extrusionOk="0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8090" extrusionOk="0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11269" extrusionOk="0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4411" extrusionOk="0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2361" extrusionOk="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6420" extrusionOk="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2869" extrusionOk="0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3022" extrusionOk="0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7821" extrusionOk="0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8377" extrusionOk="0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15750" extrusionOk="0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5802" extrusionOk="0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179" extrusionOk="0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6623" extrusionOk="0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5504" extrusionOk="0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394" extrusionOk="0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5697" extrusionOk="0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3867" extrusionOk="0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" name="Google Shape;161;p5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162" name="Google Shape;162;p5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7" h="33894" extrusionOk="0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39911" extrusionOk="0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428" extrusionOk="0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6" h="17106" extrusionOk="0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8989" extrusionOk="0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" h="4971" extrusionOk="0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9585" extrusionOk="0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7742" extrusionOk="0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6" h="6035" extrusionOk="0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1078" extrusionOk="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708" extrusionOk="0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" h="3695" extrusionOk="0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932" extrusionOk="0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2386" extrusionOk="0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439" extrusionOk="0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9" h="10729" extrusionOk="0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" name="Google Shape;180;p5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181" name="Google Shape;181;p5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8" h="7313" extrusionOk="0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5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1" h="5744" extrusionOk="0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5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3" h="5401" extrusionOk="0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80" extrusionOk="0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5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7" h="8463" extrusionOk="0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5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1165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87" name="Google Shape;187;p5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188" name="Google Shape;188;p5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7" h="3402" extrusionOk="0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" name="Google Shape;189;p5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3838" extrusionOk="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0" name="Google Shape;190;p5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4" h="6374" extrusionOk="0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" name="Google Shape;191;p5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80" h="8086" extrusionOk="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" name="Google Shape;192;p5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2641" extrusionOk="0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" name="Google Shape;193;p5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27" h="15421" extrusionOk="0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" name="Google Shape;194;p5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1349" extrusionOk="0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" name="Google Shape;195;p5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" h="1579" extrusionOk="0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" name="Google Shape;196;p5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59" h="1717" extrusionOk="0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" name="Google Shape;197;p5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6" h="3755" extrusionOk="0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" h="1213" extrusionOk="0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" name="Google Shape;199;p5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42" h="3598" extrusionOk="0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" name="Google Shape;200;p5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4" h="708" extrusionOk="0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" name="Google Shape;201;p5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3" h="3537" extrusionOk="0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" name="Google Shape;202;p5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6" h="3849" extrusionOk="0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" name="Google Shape;203;p5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6" h="1455" extrusionOk="0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" name="Google Shape;204;p5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4" h="1288" extrusionOk="0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" name="Google Shape;205;p5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00" h="1126" extrusionOk="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" name="Google Shape;206;p5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6" h="1632" extrusionOk="0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" name="Google Shape;207;p5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1" h="15797" extrusionOk="0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" name="Google Shape;208;p5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5" h="1736" extrusionOk="0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" name="Google Shape;209;p5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4" h="1654" extrusionOk="0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" name="Google Shape;210;p5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4" h="445" extrusionOk="0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" name="Google Shape;211;p5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1" h="1512" extrusionOk="0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" name="Google Shape;212;p5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7" h="1069" extrusionOk="0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8" h="461" extrusionOk="0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" name="Google Shape;214;p5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9" h="1397" extrusionOk="0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" name="Google Shape;215;p5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" h="588" extrusionOk="0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" name="Google Shape;216;p5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7" h="321" extrusionOk="0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" name="Google Shape;217;p5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0" h="856" extrusionOk="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" name="Google Shape;218;p5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7" h="827" extrusionOk="0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" name="Google Shape;219;p5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6" h="392" extrusionOk="0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0" name="Google Shape;220;p5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94" h="1974" extrusionOk="0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1" name="Google Shape;221;p5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3" h="1551" extrusionOk="0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2" name="Google Shape;222;p5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6" h="606" extrusionOk="0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7" h="737" extrusionOk="0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" name="Google Shape;224;p5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93" h="1795" extrusionOk="0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" name="Google Shape;225;p5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1" h="809" extrusionOk="0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" name="Google Shape;226;p5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3" h="4141" extrusionOk="0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" name="Google Shape;227;p5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" name="Google Shape;228;p5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9" name="Google Shape;229;p5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230" name="Google Shape;230;p5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36" h="35571" extrusionOk="0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" name="Google Shape;231;p5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11" h="34760" extrusionOk="0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" name="Google Shape;232;p5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243" h="33354" extrusionOk="0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3" name="Google Shape;233;p5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10" h="28428" extrusionOk="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" name="Google Shape;234;p5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90" h="27934" extrusionOk="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" name="Google Shape;235;p5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50" h="27848" extrusionOk="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" name="Google Shape;236;p5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2" h="30331" extrusionOk="0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" name="Google Shape;237;p5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652" h="28791" extrusionOk="0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" name="Google Shape;238;p5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847" h="23154" extrusionOk="0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" name="Google Shape;239;p5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94" h="4842" extrusionOk="0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0" name="Google Shape;240;p5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04" h="1877" extrusionOk="0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1" name="Google Shape;241;p5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2" h="2009" extrusionOk="0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2" name="Google Shape;242;p5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6" h="3819" extrusionOk="0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3" name="Google Shape;243;p5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32" h="3829" extrusionOk="0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" name="Google Shape;244;p5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02" h="2066" extrusionOk="0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" name="Google Shape;245;p5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" name="Google Shape;246;p5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" name="Google Shape;247;p5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61" h="3561" extrusionOk="0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8" name="Google Shape;248;p5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9" h="1439" extrusionOk="0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49" name="Google Shape;249;p5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250" name="Google Shape;250;p5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073" h="22581" extrusionOk="0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1" name="Google Shape;251;p5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17" h="23431" extrusionOk="0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2" name="Google Shape;252;p5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047" h="23119" extrusionOk="0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3" name="Google Shape;253;p5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481" h="19290" extrusionOk="0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4" name="Google Shape;254;p5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445" h="17234" extrusionOk="0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5" name="Google Shape;255;p5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033" h="16276" extrusionOk="0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6" name="Google Shape;256;p5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671" h="22312" extrusionOk="0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7" name="Google Shape;257;p5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436" h="15636" extrusionOk="0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8" name="Google Shape;258;p5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597" h="7698" extrusionOk="0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9" name="Google Shape;259;p5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509" h="25074" extrusionOk="0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60" name="Google Shape;260;p5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96" h="21789" extrusionOk="0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261" name="Google Shape;261;p5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262" name="Google Shape;262;p5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1528" h="8346" extrusionOk="0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2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263" name="Google Shape;263;p5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264" name="Google Shape;264;p5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24" h="6570" extrusionOk="0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5" name="Google Shape;265;p5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43" h="4433" extrusionOk="0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6" name="Google Shape;266;p5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69" h="1827" extrusionOk="0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7" name="Google Shape;267;p5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904" h="10609" extrusionOk="0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8" name="Google Shape;268;p5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52" h="5976" extrusionOk="0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9" name="Google Shape;269;p5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03" h="4599" extrusionOk="0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0" name="Google Shape;270;p5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147" h="4603" extrusionOk="0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1" name="Google Shape;271;p5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11" h="3076" extrusionOk="0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2" name="Google Shape;272;p5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92" h="3565" extrusionOk="0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3" name="Google Shape;273;p5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58" h="3349" extrusionOk="0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4" name="Google Shape;274;p5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47" h="4011" extrusionOk="0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" name="Google Shape;275;p5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74" h="4040" extrusionOk="0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6" name="Google Shape;276;p5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14" h="4452" extrusionOk="0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7" name="Google Shape;277;p5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96" h="4190" extrusionOk="0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8" name="Google Shape;278;p5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65" h="3730" extrusionOk="0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9" name="Google Shape;279;p5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2" h="3648" extrusionOk="0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0" name="Google Shape;280;p5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96" h="4341" extrusionOk="0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1" name="Google Shape;281;p5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07" h="3647" extrusionOk="0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2" name="Google Shape;282;p5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33" h="4573" extrusionOk="0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3" name="Google Shape;283;p5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36" h="4565" extrusionOk="0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4" name="Google Shape;284;p5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364" h="3441" extrusionOk="0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5" name="Google Shape;285;p5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5" h="2838" extrusionOk="0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6" name="Google Shape;286;p5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47" h="4070" extrusionOk="0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7" name="Google Shape;287;p5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89" h="3635" extrusionOk="0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8" name="Google Shape;288;p5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70" h="3614" extrusionOk="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9" name="Google Shape;289;p5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06" h="3882" extrusionOk="0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0" name="Google Shape;290;p5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79" h="4099" extrusionOk="0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1" name="Google Shape;291;p5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867" h="1416" extrusionOk="0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2" name="Google Shape;292;p5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28" h="3285" extrusionOk="0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3" name="Google Shape;293;p5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91" h="7752" extrusionOk="0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4" name="Google Shape;294;p5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662" h="6693" extrusionOk="0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5" name="Google Shape;295;p5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39" h="3538" extrusionOk="0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296" name="Google Shape;296;p5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297" name="Google Shape;297;p5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50" h="6336" extrusionOk="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98" name="Google Shape;298;p5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300" h="6619" extrusionOk="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99" name="Google Shape;299;p5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62" h="6964" extrusionOk="0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0" name="Google Shape;300;p5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85" h="5435" extrusionOk="0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1" name="Google Shape;301;p5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512" h="7513" extrusionOk="0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2" name="Google Shape;302;p5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83" h="3265" extrusionOk="0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3" name="Google Shape;303;p5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009" h="6347" extrusionOk="0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4" name="Google Shape;304;p5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734" h="6645" extrusionOk="0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5" name="Google Shape;305;p5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28" h="6769" extrusionOk="0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6" name="Google Shape;306;p5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958" h="7104" extrusionOk="0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07" name="Google Shape;307;p5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308" name="Google Shape;308;p5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309" name="Google Shape;309;p5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00702" h="117594" extrusionOk="0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0" name="Google Shape;310;p5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900" h="18576" extrusionOk="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1" name="Google Shape;311;p5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934" h="18135" extrusionOk="0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2" name="Google Shape;312;p5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299" h="17449" extrusionOk="0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3" name="Google Shape;313;p5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79" h="14889" extrusionOk="0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4" name="Google Shape;314;p5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858" h="14629" extrusionOk="0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5" name="Google Shape;315;p5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369" h="14593" extrusionOk="0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6" name="Google Shape;316;p5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032" h="15843" extrusionOk="0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7" name="Google Shape;317;p5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6255" h="15039" extrusionOk="0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8" name="Google Shape;318;p5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918" h="12101" extrusionOk="0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319" name="Google Shape;319;p5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803" h="4844" extrusionOk="0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0" name="Google Shape;320;p5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562" h="10525" extrusionOk="0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" name="Google Shape;321;p5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234" h="4083" extrusionOk="0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2" name="Google Shape;322;p5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168" h="7453" extrusionOk="0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3" name="Google Shape;323;p5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77" h="2267" extrusionOk="0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4" name="Google Shape;324;p5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319" h="3447" extrusionOk="0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5" name="Google Shape;325;p5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308" h="3783" extrusionOk="0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6" name="Google Shape;326;p5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62" h="9552" extrusionOk="0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7" name="Google Shape;327;p5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27" h="5045" extrusionOk="0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8" name="Google Shape;328;p5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92" h="2690" extrusionOk="0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9" name="Google Shape;329;p5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43" h="3024" extrusionOk="0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0" name="Google Shape;330;p5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8" h="3058" extrusionOk="0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1" name="Google Shape;331;p5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762" h="12672" extrusionOk="0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2" name="Google Shape;332;p5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31" h="3677" extrusionOk="0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3" name="Google Shape;333;p5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507" h="1934" extrusionOk="0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4" name="Google Shape;334;p5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238" h="1368" extrusionOk="0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5" name="Google Shape;335;p5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18" h="1539" extrusionOk="0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" name="Google Shape;336;p5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04" h="1048" extrusionOk="0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7" name="Google Shape;337;p5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74" h="14887" extrusionOk="0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8" name="Google Shape;338;p5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60" h="13541" extrusionOk="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9" name="Google Shape;339;p5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29" h="6404" extrusionOk="0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0" name="Google Shape;340;p5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66" h="5792" extrusionOk="0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1" name="Google Shape;341;p5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38" h="3595" extrusionOk="0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2" name="Google Shape;342;p5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014" h="2899" extrusionOk="0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3" name="Google Shape;343;p5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669" h="2662" extrusionOk="0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4" name="Google Shape;344;p5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534" h="3094" extrusionOk="0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5" name="Google Shape;345;p5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242" h="1551" extrusionOk="0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346" name="Google Shape;346;p5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39" h="1462" extrusionOk="0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347" name="Google Shape;347;p5"/>
          <p:cNvSpPr/>
          <p:nvPr/>
        </p:nvSpPr>
        <p:spPr>
          <a:xfrm rot="7487156">
            <a:off x="8086607" y="1363757"/>
            <a:ext cx="1316495" cy="1025502"/>
          </a:xfrm>
          <a:custGeom>
            <a:avLst/>
            <a:gdLst/>
            <a:ahLst/>
            <a:cxnLst/>
            <a:rect l="l" t="t" r="r" b="b"/>
            <a:pathLst>
              <a:path w="64044" h="49888" extrusionOk="0">
                <a:moveTo>
                  <a:pt x="22806" y="1"/>
                </a:moveTo>
                <a:cubicBezTo>
                  <a:pt x="18167" y="1"/>
                  <a:pt x="13528" y="642"/>
                  <a:pt x="8997" y="1755"/>
                </a:cubicBezTo>
                <a:cubicBezTo>
                  <a:pt x="7599" y="2089"/>
                  <a:pt x="0" y="3579"/>
                  <a:pt x="31" y="5372"/>
                </a:cubicBezTo>
                <a:cubicBezTo>
                  <a:pt x="61" y="7469"/>
                  <a:pt x="6596" y="9962"/>
                  <a:pt x="8146" y="10509"/>
                </a:cubicBezTo>
                <a:cubicBezTo>
                  <a:pt x="16627" y="13305"/>
                  <a:pt x="26596" y="10752"/>
                  <a:pt x="34408" y="15068"/>
                </a:cubicBezTo>
                <a:cubicBezTo>
                  <a:pt x="39241" y="17682"/>
                  <a:pt x="42433" y="22545"/>
                  <a:pt x="44408" y="27682"/>
                </a:cubicBezTo>
                <a:cubicBezTo>
                  <a:pt x="46384" y="32789"/>
                  <a:pt x="47265" y="38230"/>
                  <a:pt x="48572" y="43549"/>
                </a:cubicBezTo>
                <a:cubicBezTo>
                  <a:pt x="49241" y="46102"/>
                  <a:pt x="50305" y="48959"/>
                  <a:pt x="52767" y="49719"/>
                </a:cubicBezTo>
                <a:cubicBezTo>
                  <a:pt x="53155" y="49834"/>
                  <a:pt x="53552" y="49888"/>
                  <a:pt x="53951" y="49888"/>
                </a:cubicBezTo>
                <a:cubicBezTo>
                  <a:pt x="55239" y="49888"/>
                  <a:pt x="56534" y="49325"/>
                  <a:pt x="57509" y="48443"/>
                </a:cubicBezTo>
                <a:cubicBezTo>
                  <a:pt x="58816" y="47318"/>
                  <a:pt x="59606" y="45768"/>
                  <a:pt x="60244" y="44157"/>
                </a:cubicBezTo>
                <a:cubicBezTo>
                  <a:pt x="64044" y="34704"/>
                  <a:pt x="61916" y="23366"/>
                  <a:pt x="55776" y="15220"/>
                </a:cubicBezTo>
                <a:cubicBezTo>
                  <a:pt x="49606" y="7044"/>
                  <a:pt x="39879" y="1998"/>
                  <a:pt x="29788" y="509"/>
                </a:cubicBezTo>
                <a:cubicBezTo>
                  <a:pt x="27470" y="163"/>
                  <a:pt x="25138" y="1"/>
                  <a:pt x="22806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12;p2">
            <a:extLst>
              <a:ext uri="{FF2B5EF4-FFF2-40B4-BE49-F238E27FC236}">
                <a16:creationId xmlns:a16="http://schemas.microsoft.com/office/drawing/2014/main" id="{119CF1C0-C174-4360-8F81-3A21337FA1DC}"/>
              </a:ext>
            </a:extLst>
          </p:cNvPr>
          <p:cNvSpPr txBox="1">
            <a:spLocks/>
          </p:cNvSpPr>
          <p:nvPr userDrawn="1"/>
        </p:nvSpPr>
        <p:spPr>
          <a:xfrm>
            <a:off x="8481628" y="46131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700" b="0" i="0" u="none" strike="noStrike" cap="non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 txBox="1">
            <a:spLocks noGrp="1"/>
          </p:cNvSpPr>
          <p:nvPr>
            <p:ph type="sldNum" idx="12"/>
          </p:nvPr>
        </p:nvSpPr>
        <p:spPr>
          <a:xfrm>
            <a:off x="4320600" y="467968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409" name="Google Shape;409;p7"/>
          <p:cNvSpPr txBox="1">
            <a:spLocks noGrp="1"/>
          </p:cNvSpPr>
          <p:nvPr>
            <p:ph type="title"/>
          </p:nvPr>
        </p:nvSpPr>
        <p:spPr>
          <a:xfrm>
            <a:off x="5005900" y="535000"/>
            <a:ext cx="3418200" cy="11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7"/>
          <p:cNvSpPr txBox="1">
            <a:spLocks noGrp="1"/>
          </p:cNvSpPr>
          <p:nvPr>
            <p:ph type="body" idx="1"/>
          </p:nvPr>
        </p:nvSpPr>
        <p:spPr>
          <a:xfrm>
            <a:off x="5010700" y="1839925"/>
            <a:ext cx="3418200" cy="26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7"/>
          <p:cNvSpPr/>
          <p:nvPr/>
        </p:nvSpPr>
        <p:spPr>
          <a:xfrm rot="584807">
            <a:off x="5718552" y="4399208"/>
            <a:ext cx="3995690" cy="936308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"/>
          <p:cNvSpPr/>
          <p:nvPr/>
        </p:nvSpPr>
        <p:spPr>
          <a:xfrm rot="10800000">
            <a:off x="-590787" y="-128175"/>
            <a:ext cx="2572723" cy="1086414"/>
          </a:xfrm>
          <a:custGeom>
            <a:avLst/>
            <a:gdLst/>
            <a:ahLst/>
            <a:cxnLst/>
            <a:rect l="l" t="t" r="r" b="b"/>
            <a:pathLst>
              <a:path w="130034" h="54911" extrusionOk="0">
                <a:moveTo>
                  <a:pt x="82450" y="15863"/>
                </a:moveTo>
                <a:cubicBezTo>
                  <a:pt x="82676" y="15863"/>
                  <a:pt x="82904" y="15869"/>
                  <a:pt x="83133" y="15884"/>
                </a:cubicBezTo>
                <a:cubicBezTo>
                  <a:pt x="87054" y="16127"/>
                  <a:pt x="89151" y="18498"/>
                  <a:pt x="92343" y="20412"/>
                </a:cubicBezTo>
                <a:cubicBezTo>
                  <a:pt x="93924" y="21355"/>
                  <a:pt x="99091" y="22692"/>
                  <a:pt x="99668" y="24668"/>
                </a:cubicBezTo>
                <a:cubicBezTo>
                  <a:pt x="100732" y="28315"/>
                  <a:pt x="91340" y="27586"/>
                  <a:pt x="89364" y="27951"/>
                </a:cubicBezTo>
                <a:cubicBezTo>
                  <a:pt x="86781" y="28467"/>
                  <a:pt x="84622" y="29531"/>
                  <a:pt x="82312" y="30717"/>
                </a:cubicBezTo>
                <a:cubicBezTo>
                  <a:pt x="79759" y="31993"/>
                  <a:pt x="77054" y="32571"/>
                  <a:pt x="74288" y="33148"/>
                </a:cubicBezTo>
                <a:cubicBezTo>
                  <a:pt x="72207" y="33598"/>
                  <a:pt x="70033" y="33853"/>
                  <a:pt x="67861" y="33853"/>
                </a:cubicBezTo>
                <a:cubicBezTo>
                  <a:pt x="64165" y="33853"/>
                  <a:pt x="60471" y="33116"/>
                  <a:pt x="57236" y="31355"/>
                </a:cubicBezTo>
                <a:cubicBezTo>
                  <a:pt x="53862" y="29531"/>
                  <a:pt x="52190" y="27403"/>
                  <a:pt x="51795" y="23513"/>
                </a:cubicBezTo>
                <a:cubicBezTo>
                  <a:pt x="51643" y="22054"/>
                  <a:pt x="51430" y="19713"/>
                  <a:pt x="52525" y="19045"/>
                </a:cubicBezTo>
                <a:cubicBezTo>
                  <a:pt x="52727" y="18915"/>
                  <a:pt x="52970" y="18847"/>
                  <a:pt x="53261" y="18847"/>
                </a:cubicBezTo>
                <a:cubicBezTo>
                  <a:pt x="53582" y="18847"/>
                  <a:pt x="53962" y="18930"/>
                  <a:pt x="54409" y="19105"/>
                </a:cubicBezTo>
                <a:cubicBezTo>
                  <a:pt x="56354" y="19865"/>
                  <a:pt x="57905" y="21324"/>
                  <a:pt x="60002" y="21750"/>
                </a:cubicBezTo>
                <a:cubicBezTo>
                  <a:pt x="60897" y="21915"/>
                  <a:pt x="61714" y="21988"/>
                  <a:pt x="62487" y="21988"/>
                </a:cubicBezTo>
                <a:cubicBezTo>
                  <a:pt x="64993" y="21988"/>
                  <a:pt x="67026" y="21213"/>
                  <a:pt x="69698" y="20260"/>
                </a:cubicBezTo>
                <a:cubicBezTo>
                  <a:pt x="73958" y="18725"/>
                  <a:pt x="77831" y="15863"/>
                  <a:pt x="82450" y="15863"/>
                </a:cubicBezTo>
                <a:close/>
                <a:moveTo>
                  <a:pt x="26821" y="0"/>
                </a:moveTo>
                <a:cubicBezTo>
                  <a:pt x="24852" y="0"/>
                  <a:pt x="22894" y="182"/>
                  <a:pt x="21004" y="534"/>
                </a:cubicBezTo>
                <a:cubicBezTo>
                  <a:pt x="16354" y="1415"/>
                  <a:pt x="11551" y="2996"/>
                  <a:pt x="7326" y="5245"/>
                </a:cubicBezTo>
                <a:cubicBezTo>
                  <a:pt x="5867" y="6035"/>
                  <a:pt x="4439" y="7403"/>
                  <a:pt x="3040" y="7920"/>
                </a:cubicBezTo>
                <a:cubicBezTo>
                  <a:pt x="2068" y="10412"/>
                  <a:pt x="1" y="17525"/>
                  <a:pt x="4378" y="18346"/>
                </a:cubicBezTo>
                <a:lnTo>
                  <a:pt x="3436" y="17251"/>
                </a:lnTo>
                <a:lnTo>
                  <a:pt x="3436" y="17251"/>
                </a:lnTo>
                <a:cubicBezTo>
                  <a:pt x="5016" y="18498"/>
                  <a:pt x="7569" y="19653"/>
                  <a:pt x="8846" y="19957"/>
                </a:cubicBezTo>
                <a:cubicBezTo>
                  <a:pt x="9660" y="20153"/>
                  <a:pt x="10479" y="20240"/>
                  <a:pt x="11298" y="20240"/>
                </a:cubicBezTo>
                <a:cubicBezTo>
                  <a:pt x="15679" y="20240"/>
                  <a:pt x="20081" y="17754"/>
                  <a:pt x="23922" y="16218"/>
                </a:cubicBezTo>
                <a:cubicBezTo>
                  <a:pt x="27519" y="14772"/>
                  <a:pt x="32406" y="12563"/>
                  <a:pt x="36800" y="12563"/>
                </a:cubicBezTo>
                <a:cubicBezTo>
                  <a:pt x="39794" y="12563"/>
                  <a:pt x="42559" y="13589"/>
                  <a:pt x="44531" y="16583"/>
                </a:cubicBezTo>
                <a:cubicBezTo>
                  <a:pt x="53041" y="29531"/>
                  <a:pt x="30518" y="30869"/>
                  <a:pt x="23193" y="31172"/>
                </a:cubicBezTo>
                <a:cubicBezTo>
                  <a:pt x="19089" y="31355"/>
                  <a:pt x="2007" y="32480"/>
                  <a:pt x="7417" y="40322"/>
                </a:cubicBezTo>
                <a:cubicBezTo>
                  <a:pt x="8826" y="42357"/>
                  <a:pt x="11430" y="42919"/>
                  <a:pt x="14078" y="42919"/>
                </a:cubicBezTo>
                <a:cubicBezTo>
                  <a:pt x="16056" y="42919"/>
                  <a:pt x="18059" y="42605"/>
                  <a:pt x="19606" y="42358"/>
                </a:cubicBezTo>
                <a:cubicBezTo>
                  <a:pt x="26688" y="41233"/>
                  <a:pt x="33953" y="38255"/>
                  <a:pt x="41096" y="38042"/>
                </a:cubicBezTo>
                <a:cubicBezTo>
                  <a:pt x="41478" y="38026"/>
                  <a:pt x="41871" y="38017"/>
                  <a:pt x="42270" y="38017"/>
                </a:cubicBezTo>
                <a:cubicBezTo>
                  <a:pt x="44852" y="38017"/>
                  <a:pt x="47720" y="38379"/>
                  <a:pt x="50063" y="39379"/>
                </a:cubicBezTo>
                <a:cubicBezTo>
                  <a:pt x="51947" y="40170"/>
                  <a:pt x="53649" y="41355"/>
                  <a:pt x="55716" y="41811"/>
                </a:cubicBezTo>
                <a:cubicBezTo>
                  <a:pt x="56951" y="42071"/>
                  <a:pt x="58166" y="42176"/>
                  <a:pt x="59366" y="42176"/>
                </a:cubicBezTo>
                <a:cubicBezTo>
                  <a:pt x="64424" y="42176"/>
                  <a:pt x="69235" y="40310"/>
                  <a:pt x="74293" y="40310"/>
                </a:cubicBezTo>
                <a:cubicBezTo>
                  <a:pt x="75184" y="40310"/>
                  <a:pt x="76084" y="40368"/>
                  <a:pt x="76993" y="40504"/>
                </a:cubicBezTo>
                <a:cubicBezTo>
                  <a:pt x="85656" y="41811"/>
                  <a:pt x="93468" y="48255"/>
                  <a:pt x="101492" y="51538"/>
                </a:cubicBezTo>
                <a:cubicBezTo>
                  <a:pt x="106309" y="53521"/>
                  <a:pt x="111516" y="54910"/>
                  <a:pt x="116700" y="54910"/>
                </a:cubicBezTo>
                <a:cubicBezTo>
                  <a:pt x="118745" y="54910"/>
                  <a:pt x="120787" y="54694"/>
                  <a:pt x="122799" y="54212"/>
                </a:cubicBezTo>
                <a:cubicBezTo>
                  <a:pt x="124745" y="53756"/>
                  <a:pt x="126690" y="52966"/>
                  <a:pt x="128028" y="51538"/>
                </a:cubicBezTo>
                <a:cubicBezTo>
                  <a:pt x="129942" y="49349"/>
                  <a:pt x="130034" y="46158"/>
                  <a:pt x="127146" y="45094"/>
                </a:cubicBezTo>
                <a:cubicBezTo>
                  <a:pt x="126213" y="44743"/>
                  <a:pt x="125257" y="44633"/>
                  <a:pt x="124292" y="44633"/>
                </a:cubicBezTo>
                <a:cubicBezTo>
                  <a:pt x="122691" y="44633"/>
                  <a:pt x="121063" y="44934"/>
                  <a:pt x="119467" y="44934"/>
                </a:cubicBezTo>
                <a:cubicBezTo>
                  <a:pt x="119107" y="44934"/>
                  <a:pt x="118748" y="44918"/>
                  <a:pt x="118392" y="44881"/>
                </a:cubicBezTo>
                <a:cubicBezTo>
                  <a:pt x="113042" y="44395"/>
                  <a:pt x="108210" y="42206"/>
                  <a:pt x="103620" y="39592"/>
                </a:cubicBezTo>
                <a:cubicBezTo>
                  <a:pt x="101766" y="38528"/>
                  <a:pt x="93103" y="34151"/>
                  <a:pt x="99486" y="32692"/>
                </a:cubicBezTo>
                <a:cubicBezTo>
                  <a:pt x="102100" y="32084"/>
                  <a:pt x="106842" y="33270"/>
                  <a:pt x="107875" y="30230"/>
                </a:cubicBezTo>
                <a:cubicBezTo>
                  <a:pt x="108939" y="27069"/>
                  <a:pt x="104623" y="26492"/>
                  <a:pt x="104623" y="23817"/>
                </a:cubicBezTo>
                <a:cubicBezTo>
                  <a:pt x="104623" y="21598"/>
                  <a:pt x="107814" y="20412"/>
                  <a:pt x="109517" y="20169"/>
                </a:cubicBezTo>
                <a:cubicBezTo>
                  <a:pt x="110084" y="20086"/>
                  <a:pt x="110637" y="20050"/>
                  <a:pt x="111180" y="20050"/>
                </a:cubicBezTo>
                <a:cubicBezTo>
                  <a:pt x="113397" y="20050"/>
                  <a:pt x="115453" y="20642"/>
                  <a:pt x="117723" y="20960"/>
                </a:cubicBezTo>
                <a:cubicBezTo>
                  <a:pt x="118442" y="21074"/>
                  <a:pt x="119788" y="21198"/>
                  <a:pt x="121303" y="21198"/>
                </a:cubicBezTo>
                <a:cubicBezTo>
                  <a:pt x="125041" y="21198"/>
                  <a:pt x="129808" y="20442"/>
                  <a:pt x="128727" y="16917"/>
                </a:cubicBezTo>
                <a:cubicBezTo>
                  <a:pt x="127906" y="14242"/>
                  <a:pt x="121249" y="13452"/>
                  <a:pt x="119061" y="12996"/>
                </a:cubicBezTo>
                <a:cubicBezTo>
                  <a:pt x="114805" y="12145"/>
                  <a:pt x="110945" y="10321"/>
                  <a:pt x="107662" y="7646"/>
                </a:cubicBezTo>
                <a:cubicBezTo>
                  <a:pt x="104532" y="5093"/>
                  <a:pt x="101219" y="4029"/>
                  <a:pt x="97206" y="4029"/>
                </a:cubicBezTo>
                <a:cubicBezTo>
                  <a:pt x="91948" y="4029"/>
                  <a:pt x="88270" y="7738"/>
                  <a:pt x="84106" y="10443"/>
                </a:cubicBezTo>
                <a:cubicBezTo>
                  <a:pt x="79404" y="13486"/>
                  <a:pt x="73896" y="14475"/>
                  <a:pt x="68370" y="14475"/>
                </a:cubicBezTo>
                <a:cubicBezTo>
                  <a:pt x="67109" y="14475"/>
                  <a:pt x="65846" y="14424"/>
                  <a:pt x="64592" y="14333"/>
                </a:cubicBezTo>
                <a:cubicBezTo>
                  <a:pt x="57418" y="13756"/>
                  <a:pt x="50002" y="11659"/>
                  <a:pt x="44713" y="6552"/>
                </a:cubicBezTo>
                <a:cubicBezTo>
                  <a:pt x="40039" y="2018"/>
                  <a:pt x="33370" y="0"/>
                  <a:pt x="26821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7"/>
          <p:cNvGrpSpPr/>
          <p:nvPr/>
        </p:nvGrpSpPr>
        <p:grpSpPr>
          <a:xfrm>
            <a:off x="257395" y="2893518"/>
            <a:ext cx="608632" cy="829259"/>
            <a:chOff x="257395" y="2893518"/>
            <a:chExt cx="608632" cy="829259"/>
          </a:xfrm>
        </p:grpSpPr>
        <p:sp>
          <p:nvSpPr>
            <p:cNvPr id="414" name="Google Shape;414;p7"/>
            <p:cNvSpPr/>
            <p:nvPr/>
          </p:nvSpPr>
          <p:spPr>
            <a:xfrm rot="1037058">
              <a:off x="260080" y="3484855"/>
              <a:ext cx="24549" cy="21799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7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 rot="1037058">
              <a:off x="265221" y="3489445"/>
              <a:ext cx="13724" cy="12424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 rot="1037058">
              <a:off x="406937" y="3407538"/>
              <a:ext cx="24549" cy="21799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8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 rot="1037058">
              <a:off x="412079" y="3412129"/>
              <a:ext cx="13724" cy="12424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50" y="493"/>
                    <a:pt x="271" y="496"/>
                    <a:pt x="292" y="496"/>
                  </a:cubicBezTo>
                  <a:cubicBezTo>
                    <a:pt x="390" y="496"/>
                    <a:pt x="488" y="418"/>
                    <a:pt x="526" y="325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 rot="1037058">
              <a:off x="443071" y="3508261"/>
              <a:ext cx="22274" cy="21749"/>
            </a:xfrm>
            <a:custGeom>
              <a:avLst/>
              <a:gdLst/>
              <a:ahLst/>
              <a:cxnLst/>
              <a:rect l="l" t="t" r="r" b="b"/>
              <a:pathLst>
                <a:path w="891" h="870" extrusionOk="0">
                  <a:moveTo>
                    <a:pt x="415" y="0"/>
                  </a:moveTo>
                  <a:cubicBezTo>
                    <a:pt x="183" y="0"/>
                    <a:pt x="1" y="176"/>
                    <a:pt x="1" y="413"/>
                  </a:cubicBezTo>
                  <a:cubicBezTo>
                    <a:pt x="1" y="641"/>
                    <a:pt x="183" y="847"/>
                    <a:pt x="412" y="870"/>
                  </a:cubicBezTo>
                  <a:cubicBezTo>
                    <a:pt x="663" y="870"/>
                    <a:pt x="868" y="687"/>
                    <a:pt x="868" y="436"/>
                  </a:cubicBezTo>
                  <a:cubicBezTo>
                    <a:pt x="891" y="208"/>
                    <a:pt x="708" y="2"/>
                    <a:pt x="457" y="2"/>
                  </a:cubicBezTo>
                  <a:cubicBezTo>
                    <a:pt x="443" y="1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 rot="1037058">
              <a:off x="447654" y="3512779"/>
              <a:ext cx="12574" cy="12574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74" y="1"/>
                  </a:moveTo>
                  <a:cubicBezTo>
                    <a:pt x="137" y="1"/>
                    <a:pt x="23" y="92"/>
                    <a:pt x="0" y="229"/>
                  </a:cubicBezTo>
                  <a:cubicBezTo>
                    <a:pt x="0" y="366"/>
                    <a:pt x="114" y="480"/>
                    <a:pt x="251" y="503"/>
                  </a:cubicBezTo>
                  <a:cubicBezTo>
                    <a:pt x="388" y="503"/>
                    <a:pt x="502" y="389"/>
                    <a:pt x="502" y="252"/>
                  </a:cubicBezTo>
                  <a:cubicBezTo>
                    <a:pt x="502" y="115"/>
                    <a:pt x="411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 rot="1037058">
              <a:off x="456009" y="3525747"/>
              <a:ext cx="21149" cy="14849"/>
            </a:xfrm>
            <a:custGeom>
              <a:avLst/>
              <a:gdLst/>
              <a:ahLst/>
              <a:cxnLst/>
              <a:rect l="l" t="t" r="r" b="b"/>
              <a:pathLst>
                <a:path w="846" h="594" extrusionOk="0">
                  <a:moveTo>
                    <a:pt x="1" y="594"/>
                  </a:moveTo>
                  <a:cubicBezTo>
                    <a:pt x="297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34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 rot="1037058">
              <a:off x="529347" y="3187703"/>
              <a:ext cx="90771" cy="91896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 rot="1037058">
              <a:off x="580574" y="3273976"/>
              <a:ext cx="214016" cy="158093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 rot="1037058">
              <a:off x="755208" y="3359955"/>
              <a:ext cx="24574" cy="21799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 rot="1037058">
              <a:off x="760927" y="3364717"/>
              <a:ext cx="13699" cy="12399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 rot="1037058">
              <a:off x="657538" y="3329807"/>
              <a:ext cx="63372" cy="20574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 rot="1037058">
              <a:off x="764744" y="3382450"/>
              <a:ext cx="23424" cy="11424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 rot="1037058">
              <a:off x="581600" y="3363607"/>
              <a:ext cx="91321" cy="91896"/>
            </a:xfrm>
            <a:custGeom>
              <a:avLst/>
              <a:gdLst/>
              <a:ahLst/>
              <a:cxnLst/>
              <a:rect l="l" t="t" r="r" b="b"/>
              <a:pathLst>
                <a:path w="3653" h="3676" extrusionOk="0">
                  <a:moveTo>
                    <a:pt x="2740" y="2329"/>
                  </a:moveTo>
                  <a:cubicBezTo>
                    <a:pt x="1324" y="3265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6"/>
                    <a:pt x="1918" y="3379"/>
                    <a:pt x="2580" y="3082"/>
                  </a:cubicBezTo>
                  <a:lnTo>
                    <a:pt x="2580" y="3082"/>
                  </a:lnTo>
                  <a:cubicBezTo>
                    <a:pt x="2968" y="2877"/>
                    <a:pt x="3310" y="2694"/>
                    <a:pt x="3539" y="2694"/>
                  </a:cubicBezTo>
                  <a:lnTo>
                    <a:pt x="3539" y="2694"/>
                  </a:lnTo>
                  <a:lnTo>
                    <a:pt x="3653" y="2260"/>
                  </a:lnTo>
                  <a:cubicBezTo>
                    <a:pt x="2032" y="1507"/>
                    <a:pt x="2740" y="891"/>
                    <a:pt x="1165" y="1"/>
                  </a:cubicBezTo>
                  <a:lnTo>
                    <a:pt x="1165" y="1"/>
                  </a:lnTo>
                  <a:cubicBezTo>
                    <a:pt x="1370" y="1256"/>
                    <a:pt x="2740" y="2329"/>
                    <a:pt x="2740" y="23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 rot="1037058">
              <a:off x="632910" y="3449917"/>
              <a:ext cx="214565" cy="157493"/>
            </a:xfrm>
            <a:custGeom>
              <a:avLst/>
              <a:gdLst/>
              <a:ahLst/>
              <a:cxnLst/>
              <a:rect l="l" t="t" r="r" b="b"/>
              <a:pathLst>
                <a:path w="8583" h="6300" extrusionOk="0">
                  <a:moveTo>
                    <a:pt x="1" y="525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0"/>
                    <a:pt x="2420" y="0"/>
                  </a:cubicBezTo>
                  <a:lnTo>
                    <a:pt x="2420" y="0"/>
                  </a:lnTo>
                  <a:cubicBezTo>
                    <a:pt x="1553" y="0"/>
                    <a:pt x="708" y="160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 rot="1037058">
              <a:off x="808035" y="3535863"/>
              <a:ext cx="23999" cy="21799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66" y="854"/>
                  </a:cubicBezTo>
                  <a:cubicBezTo>
                    <a:pt x="409" y="866"/>
                    <a:pt x="452" y="871"/>
                    <a:pt x="493" y="871"/>
                  </a:cubicBezTo>
                  <a:cubicBezTo>
                    <a:pt x="691" y="871"/>
                    <a:pt x="857" y="742"/>
                    <a:pt x="914" y="534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 rot="1037058">
              <a:off x="813164" y="3540535"/>
              <a:ext cx="13724" cy="12424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7" y="188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 rot="1037058">
              <a:off x="710435" y="3505834"/>
              <a:ext cx="63347" cy="19974"/>
            </a:xfrm>
            <a:custGeom>
              <a:avLst/>
              <a:gdLst/>
              <a:ahLst/>
              <a:cxnLst/>
              <a:rect l="l" t="t" r="r" b="b"/>
              <a:pathLst>
                <a:path w="2534" h="799" extrusionOk="0">
                  <a:moveTo>
                    <a:pt x="913" y="69"/>
                  </a:moveTo>
                  <a:cubicBezTo>
                    <a:pt x="571" y="137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91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 rot="1037058">
              <a:off x="816994" y="3558353"/>
              <a:ext cx="23974" cy="11449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320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rot="1037058">
              <a:off x="393536" y="3461533"/>
              <a:ext cx="89596" cy="98171"/>
            </a:xfrm>
            <a:custGeom>
              <a:avLst/>
              <a:gdLst/>
              <a:ahLst/>
              <a:cxnLst/>
              <a:rect l="l" t="t" r="r" b="b"/>
              <a:pathLst>
                <a:path w="3584" h="3927" extrusionOk="0">
                  <a:moveTo>
                    <a:pt x="2671" y="2238"/>
                  </a:moveTo>
                  <a:cubicBezTo>
                    <a:pt x="1301" y="3242"/>
                    <a:pt x="0" y="3242"/>
                    <a:pt x="0" y="3242"/>
                  </a:cubicBezTo>
                  <a:lnTo>
                    <a:pt x="0" y="3242"/>
                  </a:lnTo>
                  <a:cubicBezTo>
                    <a:pt x="1735" y="3927"/>
                    <a:pt x="2876" y="2580"/>
                    <a:pt x="3493" y="2535"/>
                  </a:cubicBezTo>
                  <a:lnTo>
                    <a:pt x="3493" y="2535"/>
                  </a:lnTo>
                  <a:lnTo>
                    <a:pt x="3584" y="2101"/>
                  </a:lnTo>
                  <a:cubicBezTo>
                    <a:pt x="1918" y="1439"/>
                    <a:pt x="2602" y="777"/>
                    <a:pt x="982" y="1"/>
                  </a:cubicBezTo>
                  <a:lnTo>
                    <a:pt x="982" y="1"/>
                  </a:lnTo>
                  <a:cubicBezTo>
                    <a:pt x="1233" y="1233"/>
                    <a:pt x="2671" y="2238"/>
                    <a:pt x="2671" y="22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 rot="1037058">
              <a:off x="447527" y="3541437"/>
              <a:ext cx="218015" cy="152393"/>
            </a:xfrm>
            <a:custGeom>
              <a:avLst/>
              <a:gdLst/>
              <a:ahLst/>
              <a:cxnLst/>
              <a:rect l="l" t="t" r="r" b="b"/>
              <a:pathLst>
                <a:path w="8721" h="6096" extrusionOk="0">
                  <a:moveTo>
                    <a:pt x="1" y="685"/>
                  </a:moveTo>
                  <a:cubicBezTo>
                    <a:pt x="1279" y="3310"/>
                    <a:pt x="6734" y="6095"/>
                    <a:pt x="8720" y="2877"/>
                  </a:cubicBezTo>
                  <a:lnTo>
                    <a:pt x="8720" y="2877"/>
                  </a:lnTo>
                  <a:cubicBezTo>
                    <a:pt x="7967" y="1279"/>
                    <a:pt x="5251" y="1"/>
                    <a:pt x="2763" y="1"/>
                  </a:cubicBezTo>
                  <a:lnTo>
                    <a:pt x="2763" y="1"/>
                  </a:lnTo>
                  <a:cubicBezTo>
                    <a:pt x="1758" y="1"/>
                    <a:pt x="777" y="229"/>
                    <a:pt x="1" y="6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 rot="1037058">
              <a:off x="626756" y="3621091"/>
              <a:ext cx="23999" cy="21574"/>
            </a:xfrm>
            <a:custGeom>
              <a:avLst/>
              <a:gdLst/>
              <a:ahLst/>
              <a:cxnLst/>
              <a:rect l="l" t="t" r="r" b="b"/>
              <a:pathLst>
                <a:path w="960" h="863" extrusionOk="0">
                  <a:moveTo>
                    <a:pt x="476" y="0"/>
                  </a:moveTo>
                  <a:cubicBezTo>
                    <a:pt x="265" y="0"/>
                    <a:pt x="86" y="132"/>
                    <a:pt x="46" y="351"/>
                  </a:cubicBezTo>
                  <a:cubicBezTo>
                    <a:pt x="1" y="580"/>
                    <a:pt x="161" y="808"/>
                    <a:pt x="389" y="853"/>
                  </a:cubicBezTo>
                  <a:cubicBezTo>
                    <a:pt x="421" y="859"/>
                    <a:pt x="453" y="862"/>
                    <a:pt x="484" y="862"/>
                  </a:cubicBezTo>
                  <a:cubicBezTo>
                    <a:pt x="695" y="862"/>
                    <a:pt x="874" y="730"/>
                    <a:pt x="914" y="511"/>
                  </a:cubicBezTo>
                  <a:cubicBezTo>
                    <a:pt x="959" y="283"/>
                    <a:pt x="800" y="55"/>
                    <a:pt x="571" y="9"/>
                  </a:cubicBezTo>
                  <a:cubicBezTo>
                    <a:pt x="539" y="3"/>
                    <a:pt x="507" y="0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 rot="1037058">
              <a:off x="631902" y="3625790"/>
              <a:ext cx="13699" cy="12199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278" y="0"/>
                  </a:moveTo>
                  <a:cubicBezTo>
                    <a:pt x="160" y="0"/>
                    <a:pt x="64" y="84"/>
                    <a:pt x="23" y="186"/>
                  </a:cubicBezTo>
                  <a:cubicBezTo>
                    <a:pt x="0" y="323"/>
                    <a:pt x="91" y="460"/>
                    <a:pt x="228" y="483"/>
                  </a:cubicBezTo>
                  <a:cubicBezTo>
                    <a:pt x="246" y="486"/>
                    <a:pt x="263" y="487"/>
                    <a:pt x="279" y="487"/>
                  </a:cubicBezTo>
                  <a:cubicBezTo>
                    <a:pt x="393" y="487"/>
                    <a:pt x="485" y="420"/>
                    <a:pt x="525" y="300"/>
                  </a:cubicBezTo>
                  <a:cubicBezTo>
                    <a:pt x="548" y="163"/>
                    <a:pt x="457" y="26"/>
                    <a:pt x="320" y="4"/>
                  </a:cubicBezTo>
                  <a:cubicBezTo>
                    <a:pt x="305" y="1"/>
                    <a:pt x="291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 rot="1037058">
              <a:off x="527387" y="3594684"/>
              <a:ext cx="63372" cy="19999"/>
            </a:xfrm>
            <a:custGeom>
              <a:avLst/>
              <a:gdLst/>
              <a:ahLst/>
              <a:cxnLst/>
              <a:rect l="l" t="t" r="r" b="b"/>
              <a:pathLst>
                <a:path w="2535" h="800" extrusionOk="0">
                  <a:moveTo>
                    <a:pt x="891" y="137"/>
                  </a:moveTo>
                  <a:cubicBezTo>
                    <a:pt x="571" y="206"/>
                    <a:pt x="274" y="274"/>
                    <a:pt x="1" y="252"/>
                  </a:cubicBezTo>
                  <a:lnTo>
                    <a:pt x="1" y="252"/>
                  </a:lnTo>
                  <a:cubicBezTo>
                    <a:pt x="685" y="731"/>
                    <a:pt x="1964" y="799"/>
                    <a:pt x="2534" y="388"/>
                  </a:cubicBezTo>
                  <a:lnTo>
                    <a:pt x="2534" y="388"/>
                  </a:lnTo>
                  <a:cubicBezTo>
                    <a:pt x="2329" y="92"/>
                    <a:pt x="2032" y="0"/>
                    <a:pt x="1712" y="0"/>
                  </a:cubicBezTo>
                  <a:lnTo>
                    <a:pt x="1712" y="0"/>
                  </a:lnTo>
                  <a:cubicBezTo>
                    <a:pt x="1461" y="0"/>
                    <a:pt x="1165" y="69"/>
                    <a:pt x="891" y="1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 rot="1037058">
              <a:off x="637137" y="3642163"/>
              <a:ext cx="23424" cy="12574"/>
            </a:xfrm>
            <a:custGeom>
              <a:avLst/>
              <a:gdLst/>
              <a:ahLst/>
              <a:cxnLst/>
              <a:rect l="l" t="t" r="r" b="b"/>
              <a:pathLst>
                <a:path w="937" h="503" extrusionOk="0">
                  <a:moveTo>
                    <a:pt x="0" y="457"/>
                  </a:moveTo>
                  <a:cubicBezTo>
                    <a:pt x="297" y="503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6" y="1"/>
                  </a:lnTo>
                  <a:cubicBezTo>
                    <a:pt x="411" y="366"/>
                    <a:pt x="0" y="457"/>
                    <a:pt x="0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 rot="1037058">
              <a:off x="761857" y="2904651"/>
              <a:ext cx="88471" cy="89021"/>
            </a:xfrm>
            <a:custGeom>
              <a:avLst/>
              <a:gdLst/>
              <a:ahLst/>
              <a:cxnLst/>
              <a:rect l="l" t="t" r="r" b="b"/>
              <a:pathLst>
                <a:path w="3539" h="3561" extrusionOk="0">
                  <a:moveTo>
                    <a:pt x="3539" y="1781"/>
                  </a:moveTo>
                  <a:cubicBezTo>
                    <a:pt x="3539" y="2762"/>
                    <a:pt x="2740" y="3561"/>
                    <a:pt x="1781" y="3561"/>
                  </a:cubicBezTo>
                  <a:cubicBezTo>
                    <a:pt x="800" y="3561"/>
                    <a:pt x="1" y="2762"/>
                    <a:pt x="1" y="1781"/>
                  </a:cubicBezTo>
                  <a:cubicBezTo>
                    <a:pt x="1" y="799"/>
                    <a:pt x="800" y="0"/>
                    <a:pt x="1781" y="0"/>
                  </a:cubicBezTo>
                  <a:cubicBezTo>
                    <a:pt x="2740" y="0"/>
                    <a:pt x="3539" y="799"/>
                    <a:pt x="3539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7"/>
          <p:cNvGrpSpPr/>
          <p:nvPr/>
        </p:nvGrpSpPr>
        <p:grpSpPr>
          <a:xfrm rot="-506333">
            <a:off x="57548" y="3935081"/>
            <a:ext cx="1139389" cy="1269137"/>
            <a:chOff x="5258800" y="3753388"/>
            <a:chExt cx="1244125" cy="1385800"/>
          </a:xfrm>
        </p:grpSpPr>
        <p:sp>
          <p:nvSpPr>
            <p:cNvPr id="441" name="Google Shape;441;p7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7"/>
          <p:cNvGrpSpPr/>
          <p:nvPr/>
        </p:nvGrpSpPr>
        <p:grpSpPr>
          <a:xfrm rot="506494" flipH="1">
            <a:off x="8273529" y="4040694"/>
            <a:ext cx="1019533" cy="1135633"/>
            <a:chOff x="5258800" y="3753388"/>
            <a:chExt cx="1244125" cy="1385800"/>
          </a:xfrm>
        </p:grpSpPr>
        <p:sp>
          <p:nvSpPr>
            <p:cNvPr id="537" name="Google Shape;537;p7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7"/>
          <p:cNvGrpSpPr/>
          <p:nvPr/>
        </p:nvGrpSpPr>
        <p:grpSpPr>
          <a:xfrm>
            <a:off x="1058775" y="4266638"/>
            <a:ext cx="641050" cy="876850"/>
            <a:chOff x="3746350" y="4482000"/>
            <a:chExt cx="641050" cy="876850"/>
          </a:xfrm>
        </p:grpSpPr>
        <p:sp>
          <p:nvSpPr>
            <p:cNvPr id="633" name="Google Shape;633;p7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7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635" name="Google Shape;635;p7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"/>
          <p:cNvSpPr txBox="1">
            <a:spLocks noGrp="1"/>
          </p:cNvSpPr>
          <p:nvPr>
            <p:ph type="title"/>
          </p:nvPr>
        </p:nvSpPr>
        <p:spPr>
          <a:xfrm>
            <a:off x="2193575" y="1490500"/>
            <a:ext cx="4756800" cy="90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8" name="Google Shape;648;p9"/>
          <p:cNvSpPr txBox="1">
            <a:spLocks noGrp="1"/>
          </p:cNvSpPr>
          <p:nvPr>
            <p:ph type="subTitle" idx="1"/>
          </p:nvPr>
        </p:nvSpPr>
        <p:spPr>
          <a:xfrm>
            <a:off x="2193575" y="2435700"/>
            <a:ext cx="4757100" cy="12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439D0A1D-20B8-48E8-ABFC-E0DE5A7716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9227" y="4636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10"/>
          <p:cNvSpPr txBox="1">
            <a:spLocks noGrp="1"/>
          </p:cNvSpPr>
          <p:nvPr>
            <p:ph type="title"/>
          </p:nvPr>
        </p:nvSpPr>
        <p:spPr>
          <a:xfrm>
            <a:off x="715050" y="3990600"/>
            <a:ext cx="7713900" cy="5760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52" name="Google Shape;6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34893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500" y="2523075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095" y="1475025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75" y="-10112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225" y="3959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3900" y="1821600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5900" y="177242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2327" y="1140379"/>
            <a:ext cx="1309125" cy="130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41142" y="164427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48773" y="2331175"/>
            <a:ext cx="576019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"/>
          <p:cNvSpPr txBox="1">
            <a:spLocks noGrp="1"/>
          </p:cNvSpPr>
          <p:nvPr>
            <p:ph type="title" hasCustomPrompt="1"/>
          </p:nvPr>
        </p:nvSpPr>
        <p:spPr>
          <a:xfrm>
            <a:off x="1690950" y="1680971"/>
            <a:ext cx="5762100" cy="15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7" name="Google Shape;667;p11"/>
          <p:cNvSpPr txBox="1">
            <a:spLocks noGrp="1"/>
          </p:cNvSpPr>
          <p:nvPr>
            <p:ph type="subTitle" idx="1"/>
          </p:nvPr>
        </p:nvSpPr>
        <p:spPr>
          <a:xfrm>
            <a:off x="1690950" y="3141529"/>
            <a:ext cx="5762100" cy="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8" name="Google Shape;66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0785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2" name="Google Shape;672;p13"/>
          <p:cNvSpPr txBox="1">
            <a:spLocks noGrp="1"/>
          </p:cNvSpPr>
          <p:nvPr>
            <p:ph type="subTitle" idx="1"/>
          </p:nvPr>
        </p:nvSpPr>
        <p:spPr>
          <a:xfrm>
            <a:off x="1646700" y="2140850"/>
            <a:ext cx="2642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14910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4" name="Google Shape;674;p13"/>
          <p:cNvSpPr txBox="1">
            <a:spLocks noGrp="1"/>
          </p:cNvSpPr>
          <p:nvPr>
            <p:ph type="subTitle" idx="3"/>
          </p:nvPr>
        </p:nvSpPr>
        <p:spPr>
          <a:xfrm>
            <a:off x="1646850" y="3672575"/>
            <a:ext cx="2642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676" name="Google Shape;676;p13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13"/>
          <p:cNvSpPr txBox="1">
            <a:spLocks noGrp="1"/>
          </p:cNvSpPr>
          <p:nvPr>
            <p:ph type="subTitle" idx="5"/>
          </p:nvPr>
        </p:nvSpPr>
        <p:spPr>
          <a:xfrm>
            <a:off x="1646850" y="2996700"/>
            <a:ext cx="2642700" cy="7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13"/>
          <p:cNvSpPr txBox="1">
            <a:spLocks noGrp="1"/>
          </p:cNvSpPr>
          <p:nvPr>
            <p:ph type="subTitle" idx="6"/>
          </p:nvPr>
        </p:nvSpPr>
        <p:spPr>
          <a:xfrm>
            <a:off x="1646700" y="1455450"/>
            <a:ext cx="2642700" cy="7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13"/>
          <p:cNvSpPr txBox="1">
            <a:spLocks noGrp="1"/>
          </p:cNvSpPr>
          <p:nvPr>
            <p:ph type="title" idx="7" hasCustomPrompt="1"/>
          </p:nvPr>
        </p:nvSpPr>
        <p:spPr>
          <a:xfrm>
            <a:off x="4854600" y="160785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0" name="Google Shape;680;p13"/>
          <p:cNvSpPr txBox="1">
            <a:spLocks noGrp="1"/>
          </p:cNvSpPr>
          <p:nvPr>
            <p:ph type="subTitle" idx="8"/>
          </p:nvPr>
        </p:nvSpPr>
        <p:spPr>
          <a:xfrm>
            <a:off x="5781305" y="2141000"/>
            <a:ext cx="26427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13"/>
          <p:cNvSpPr txBox="1">
            <a:spLocks noGrp="1"/>
          </p:cNvSpPr>
          <p:nvPr>
            <p:ph type="title" idx="9" hasCustomPrompt="1"/>
          </p:nvPr>
        </p:nvSpPr>
        <p:spPr>
          <a:xfrm>
            <a:off x="4854600" y="314910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2" name="Google Shape;682;p13"/>
          <p:cNvSpPr txBox="1">
            <a:spLocks noGrp="1"/>
          </p:cNvSpPr>
          <p:nvPr>
            <p:ph type="subTitle" idx="13"/>
          </p:nvPr>
        </p:nvSpPr>
        <p:spPr>
          <a:xfrm>
            <a:off x="5781300" y="3672575"/>
            <a:ext cx="2642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13"/>
          <p:cNvSpPr txBox="1">
            <a:spLocks noGrp="1"/>
          </p:cNvSpPr>
          <p:nvPr>
            <p:ph type="subTitle" idx="14"/>
          </p:nvPr>
        </p:nvSpPr>
        <p:spPr>
          <a:xfrm>
            <a:off x="5781300" y="2998775"/>
            <a:ext cx="2642700" cy="75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13"/>
          <p:cNvSpPr txBox="1">
            <a:spLocks noGrp="1"/>
          </p:cNvSpPr>
          <p:nvPr>
            <p:ph type="subTitle" idx="15"/>
          </p:nvPr>
        </p:nvSpPr>
        <p:spPr>
          <a:xfrm>
            <a:off x="5781305" y="1455600"/>
            <a:ext cx="2642700" cy="7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5" name="Google Shape;685;p13"/>
          <p:cNvSpPr/>
          <p:nvPr/>
        </p:nvSpPr>
        <p:spPr>
          <a:xfrm rot="-1800044">
            <a:off x="7150520" y="30698"/>
            <a:ext cx="3094982" cy="1380695"/>
          </a:xfrm>
          <a:custGeom>
            <a:avLst/>
            <a:gdLst/>
            <a:ahLst/>
            <a:cxnLst/>
            <a:rect l="l" t="t" r="r" b="b"/>
            <a:pathLst>
              <a:path w="123802" h="55229" extrusionOk="0">
                <a:moveTo>
                  <a:pt x="6100" y="0"/>
                </a:moveTo>
                <a:cubicBezTo>
                  <a:pt x="5993" y="0"/>
                  <a:pt x="5885" y="4"/>
                  <a:pt x="5775" y="11"/>
                </a:cubicBezTo>
                <a:cubicBezTo>
                  <a:pt x="4286" y="132"/>
                  <a:pt x="2949" y="892"/>
                  <a:pt x="2037" y="2047"/>
                </a:cubicBezTo>
                <a:cubicBezTo>
                  <a:pt x="243" y="4205"/>
                  <a:pt x="0" y="7093"/>
                  <a:pt x="274" y="9798"/>
                </a:cubicBezTo>
                <a:cubicBezTo>
                  <a:pt x="1155" y="19099"/>
                  <a:pt x="7356" y="27275"/>
                  <a:pt x="15076" y="32595"/>
                </a:cubicBezTo>
                <a:cubicBezTo>
                  <a:pt x="22797" y="37914"/>
                  <a:pt x="31885" y="40741"/>
                  <a:pt x="40913" y="43233"/>
                </a:cubicBezTo>
                <a:lnTo>
                  <a:pt x="85747" y="52534"/>
                </a:lnTo>
                <a:cubicBezTo>
                  <a:pt x="92738" y="53963"/>
                  <a:pt x="99850" y="54844"/>
                  <a:pt x="106993" y="55118"/>
                </a:cubicBezTo>
                <a:cubicBezTo>
                  <a:pt x="109309" y="55183"/>
                  <a:pt x="111645" y="55228"/>
                  <a:pt x="113790" y="55228"/>
                </a:cubicBezTo>
                <a:cubicBezTo>
                  <a:pt x="118652" y="55228"/>
                  <a:pt x="122529" y="54996"/>
                  <a:pt x="122951" y="54236"/>
                </a:cubicBezTo>
                <a:cubicBezTo>
                  <a:pt x="123802" y="52717"/>
                  <a:pt x="122920" y="50710"/>
                  <a:pt x="121461" y="49707"/>
                </a:cubicBezTo>
                <a:cubicBezTo>
                  <a:pt x="120063" y="48735"/>
                  <a:pt x="118240" y="48552"/>
                  <a:pt x="116537" y="48340"/>
                </a:cubicBezTo>
                <a:cubicBezTo>
                  <a:pt x="97540" y="46455"/>
                  <a:pt x="78056" y="46759"/>
                  <a:pt x="59819" y="40984"/>
                </a:cubicBezTo>
                <a:cubicBezTo>
                  <a:pt x="40791" y="34966"/>
                  <a:pt x="24013" y="22260"/>
                  <a:pt x="13070" y="5603"/>
                </a:cubicBezTo>
                <a:cubicBezTo>
                  <a:pt x="11336" y="2987"/>
                  <a:pt x="9260" y="0"/>
                  <a:pt x="610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13"/>
          <p:cNvGrpSpPr/>
          <p:nvPr/>
        </p:nvGrpSpPr>
        <p:grpSpPr>
          <a:xfrm>
            <a:off x="-160475" y="4348937"/>
            <a:ext cx="1070354" cy="1038603"/>
            <a:chOff x="-160475" y="4348937"/>
            <a:chExt cx="1070354" cy="1038603"/>
          </a:xfrm>
        </p:grpSpPr>
        <p:sp>
          <p:nvSpPr>
            <p:cNvPr id="687" name="Google Shape;687;p13"/>
            <p:cNvSpPr/>
            <p:nvPr/>
          </p:nvSpPr>
          <p:spPr>
            <a:xfrm rot="1800044">
              <a:off x="326210" y="4646332"/>
              <a:ext cx="444540" cy="675310"/>
            </a:xfrm>
            <a:custGeom>
              <a:avLst/>
              <a:gdLst/>
              <a:ahLst/>
              <a:cxnLst/>
              <a:rect l="l" t="t" r="r" b="b"/>
              <a:pathLst>
                <a:path w="17782" h="27013" extrusionOk="0">
                  <a:moveTo>
                    <a:pt x="10834" y="1"/>
                  </a:moveTo>
                  <a:cubicBezTo>
                    <a:pt x="9436" y="1"/>
                    <a:pt x="8019" y="825"/>
                    <a:pt x="7660" y="2153"/>
                  </a:cubicBezTo>
                  <a:cubicBezTo>
                    <a:pt x="7356" y="3308"/>
                    <a:pt x="7842" y="4524"/>
                    <a:pt x="8177" y="5648"/>
                  </a:cubicBezTo>
                  <a:cubicBezTo>
                    <a:pt x="8906" y="8080"/>
                    <a:pt x="8876" y="10785"/>
                    <a:pt x="7842" y="13095"/>
                  </a:cubicBezTo>
                  <a:cubicBezTo>
                    <a:pt x="7325" y="14250"/>
                    <a:pt x="6566" y="15314"/>
                    <a:pt x="6170" y="16530"/>
                  </a:cubicBezTo>
                  <a:cubicBezTo>
                    <a:pt x="5745" y="17655"/>
                    <a:pt x="5684" y="18962"/>
                    <a:pt x="5380" y="20147"/>
                  </a:cubicBezTo>
                  <a:cubicBezTo>
                    <a:pt x="4833" y="22062"/>
                    <a:pt x="3587" y="23825"/>
                    <a:pt x="1945" y="24950"/>
                  </a:cubicBezTo>
                  <a:cubicBezTo>
                    <a:pt x="1520" y="25254"/>
                    <a:pt x="0" y="25861"/>
                    <a:pt x="365" y="26682"/>
                  </a:cubicBezTo>
                  <a:cubicBezTo>
                    <a:pt x="476" y="26927"/>
                    <a:pt x="800" y="27013"/>
                    <a:pt x="1192" y="27013"/>
                  </a:cubicBezTo>
                  <a:cubicBezTo>
                    <a:pt x="1870" y="27013"/>
                    <a:pt x="2754" y="26756"/>
                    <a:pt x="3100" y="26621"/>
                  </a:cubicBezTo>
                  <a:cubicBezTo>
                    <a:pt x="3435" y="26500"/>
                    <a:pt x="3769" y="26378"/>
                    <a:pt x="4104" y="26165"/>
                  </a:cubicBezTo>
                  <a:cubicBezTo>
                    <a:pt x="5532" y="25405"/>
                    <a:pt x="6687" y="24190"/>
                    <a:pt x="8025" y="23339"/>
                  </a:cubicBezTo>
                  <a:cubicBezTo>
                    <a:pt x="8815" y="22791"/>
                    <a:pt x="9666" y="22366"/>
                    <a:pt x="10304" y="21697"/>
                  </a:cubicBezTo>
                  <a:cubicBezTo>
                    <a:pt x="11794" y="20056"/>
                    <a:pt x="11642" y="17503"/>
                    <a:pt x="12584" y="15527"/>
                  </a:cubicBezTo>
                  <a:cubicBezTo>
                    <a:pt x="13587" y="13551"/>
                    <a:pt x="15624" y="12244"/>
                    <a:pt x="16566" y="10208"/>
                  </a:cubicBezTo>
                  <a:cubicBezTo>
                    <a:pt x="17782" y="7685"/>
                    <a:pt x="16931" y="4554"/>
                    <a:pt x="15046" y="2396"/>
                  </a:cubicBezTo>
                  <a:cubicBezTo>
                    <a:pt x="14104" y="1241"/>
                    <a:pt x="12827" y="238"/>
                    <a:pt x="11338" y="25"/>
                  </a:cubicBezTo>
                  <a:lnTo>
                    <a:pt x="11247" y="25"/>
                  </a:lnTo>
                  <a:cubicBezTo>
                    <a:pt x="11110" y="9"/>
                    <a:pt x="10972" y="1"/>
                    <a:pt x="10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 rot="1800044">
              <a:off x="-32653" y="4487908"/>
              <a:ext cx="441240" cy="629511"/>
            </a:xfrm>
            <a:custGeom>
              <a:avLst/>
              <a:gdLst/>
              <a:ahLst/>
              <a:cxnLst/>
              <a:rect l="l" t="t" r="r" b="b"/>
              <a:pathLst>
                <a:path w="17650" h="25181" extrusionOk="0">
                  <a:moveTo>
                    <a:pt x="2944" y="1"/>
                  </a:moveTo>
                  <a:cubicBezTo>
                    <a:pt x="2092" y="1"/>
                    <a:pt x="1235" y="204"/>
                    <a:pt x="669" y="855"/>
                  </a:cubicBezTo>
                  <a:cubicBezTo>
                    <a:pt x="365" y="1189"/>
                    <a:pt x="213" y="1524"/>
                    <a:pt x="91" y="1949"/>
                  </a:cubicBezTo>
                  <a:cubicBezTo>
                    <a:pt x="0" y="2405"/>
                    <a:pt x="0" y="2952"/>
                    <a:pt x="61" y="3439"/>
                  </a:cubicBezTo>
                  <a:cubicBezTo>
                    <a:pt x="517" y="6509"/>
                    <a:pt x="3344" y="8819"/>
                    <a:pt x="3739" y="11919"/>
                  </a:cubicBezTo>
                  <a:cubicBezTo>
                    <a:pt x="3982" y="13652"/>
                    <a:pt x="3374" y="15475"/>
                    <a:pt x="3648" y="17238"/>
                  </a:cubicBezTo>
                  <a:cubicBezTo>
                    <a:pt x="3891" y="19153"/>
                    <a:pt x="5259" y="20825"/>
                    <a:pt x="6900" y="21950"/>
                  </a:cubicBezTo>
                  <a:cubicBezTo>
                    <a:pt x="8541" y="23044"/>
                    <a:pt x="10426" y="23652"/>
                    <a:pt x="12341" y="24229"/>
                  </a:cubicBezTo>
                  <a:cubicBezTo>
                    <a:pt x="13004" y="24436"/>
                    <a:pt x="15249" y="25180"/>
                    <a:pt x="16592" y="25180"/>
                  </a:cubicBezTo>
                  <a:cubicBezTo>
                    <a:pt x="17219" y="25180"/>
                    <a:pt x="17649" y="25018"/>
                    <a:pt x="17630" y="24564"/>
                  </a:cubicBezTo>
                  <a:cubicBezTo>
                    <a:pt x="17508" y="23196"/>
                    <a:pt x="15076" y="21737"/>
                    <a:pt x="14043" y="21372"/>
                  </a:cubicBezTo>
                  <a:cubicBezTo>
                    <a:pt x="12250" y="20764"/>
                    <a:pt x="10122" y="20916"/>
                    <a:pt x="8572" y="19913"/>
                  </a:cubicBezTo>
                  <a:lnTo>
                    <a:pt x="8116" y="19579"/>
                  </a:lnTo>
                  <a:cubicBezTo>
                    <a:pt x="6626" y="18302"/>
                    <a:pt x="6566" y="16022"/>
                    <a:pt x="7052" y="14107"/>
                  </a:cubicBezTo>
                  <a:cubicBezTo>
                    <a:pt x="7538" y="12223"/>
                    <a:pt x="8511" y="10460"/>
                    <a:pt x="8815" y="8515"/>
                  </a:cubicBezTo>
                  <a:cubicBezTo>
                    <a:pt x="9028" y="7360"/>
                    <a:pt x="8967" y="6083"/>
                    <a:pt x="8602" y="4928"/>
                  </a:cubicBezTo>
                  <a:cubicBezTo>
                    <a:pt x="7903" y="2405"/>
                    <a:pt x="5775" y="156"/>
                    <a:pt x="3131" y="4"/>
                  </a:cubicBezTo>
                  <a:cubicBezTo>
                    <a:pt x="3069" y="2"/>
                    <a:pt x="3007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 rot="1800044">
              <a:off x="274855" y="4350114"/>
              <a:ext cx="237095" cy="867256"/>
            </a:xfrm>
            <a:custGeom>
              <a:avLst/>
              <a:gdLst/>
              <a:ahLst/>
              <a:cxnLst/>
              <a:rect l="l" t="t" r="r" b="b"/>
              <a:pathLst>
                <a:path w="9484" h="34691" extrusionOk="0">
                  <a:moveTo>
                    <a:pt x="2913" y="1"/>
                  </a:moveTo>
                  <a:cubicBezTo>
                    <a:pt x="2682" y="1"/>
                    <a:pt x="2450" y="32"/>
                    <a:pt x="2219" y="100"/>
                  </a:cubicBezTo>
                  <a:cubicBezTo>
                    <a:pt x="1854" y="222"/>
                    <a:pt x="1550" y="404"/>
                    <a:pt x="1277" y="678"/>
                  </a:cubicBezTo>
                  <a:cubicBezTo>
                    <a:pt x="517" y="1407"/>
                    <a:pt x="182" y="2593"/>
                    <a:pt x="213" y="3687"/>
                  </a:cubicBezTo>
                  <a:cubicBezTo>
                    <a:pt x="274" y="5176"/>
                    <a:pt x="760" y="6575"/>
                    <a:pt x="760" y="8064"/>
                  </a:cubicBezTo>
                  <a:cubicBezTo>
                    <a:pt x="760" y="9736"/>
                    <a:pt x="122" y="11316"/>
                    <a:pt x="61" y="12988"/>
                  </a:cubicBezTo>
                  <a:cubicBezTo>
                    <a:pt x="0" y="17091"/>
                    <a:pt x="3496" y="20921"/>
                    <a:pt x="2462" y="24933"/>
                  </a:cubicBezTo>
                  <a:cubicBezTo>
                    <a:pt x="2158" y="26088"/>
                    <a:pt x="1429" y="27244"/>
                    <a:pt x="1611" y="28459"/>
                  </a:cubicBezTo>
                  <a:cubicBezTo>
                    <a:pt x="1824" y="29827"/>
                    <a:pt x="2979" y="30648"/>
                    <a:pt x="3982" y="31499"/>
                  </a:cubicBezTo>
                  <a:cubicBezTo>
                    <a:pt x="5198" y="32532"/>
                    <a:pt x="5623" y="33414"/>
                    <a:pt x="6414" y="34690"/>
                  </a:cubicBezTo>
                  <a:cubicBezTo>
                    <a:pt x="6839" y="34599"/>
                    <a:pt x="7052" y="34235"/>
                    <a:pt x="7143" y="33809"/>
                  </a:cubicBezTo>
                  <a:cubicBezTo>
                    <a:pt x="7356" y="32654"/>
                    <a:pt x="7173" y="31469"/>
                    <a:pt x="6687" y="30374"/>
                  </a:cubicBezTo>
                  <a:cubicBezTo>
                    <a:pt x="6474" y="29979"/>
                    <a:pt x="6231" y="29584"/>
                    <a:pt x="5988" y="29189"/>
                  </a:cubicBezTo>
                  <a:cubicBezTo>
                    <a:pt x="5654" y="28611"/>
                    <a:pt x="5441" y="28034"/>
                    <a:pt x="5441" y="27396"/>
                  </a:cubicBezTo>
                  <a:cubicBezTo>
                    <a:pt x="5471" y="26149"/>
                    <a:pt x="6596" y="25146"/>
                    <a:pt x="6869" y="23930"/>
                  </a:cubicBezTo>
                  <a:cubicBezTo>
                    <a:pt x="7021" y="23353"/>
                    <a:pt x="6961" y="22745"/>
                    <a:pt x="6961" y="22137"/>
                  </a:cubicBezTo>
                  <a:cubicBezTo>
                    <a:pt x="6900" y="18611"/>
                    <a:pt x="9088" y="15420"/>
                    <a:pt x="9392" y="11924"/>
                  </a:cubicBezTo>
                  <a:cubicBezTo>
                    <a:pt x="9484" y="10496"/>
                    <a:pt x="9332" y="9067"/>
                    <a:pt x="9149" y="7638"/>
                  </a:cubicBezTo>
                  <a:cubicBezTo>
                    <a:pt x="8967" y="6301"/>
                    <a:pt x="8754" y="4964"/>
                    <a:pt x="8116" y="3809"/>
                  </a:cubicBezTo>
                  <a:cubicBezTo>
                    <a:pt x="7629" y="2897"/>
                    <a:pt x="6839" y="2167"/>
                    <a:pt x="6018" y="1468"/>
                  </a:cubicBezTo>
                  <a:cubicBezTo>
                    <a:pt x="5113" y="714"/>
                    <a:pt x="4021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 rot="1800044">
              <a:off x="420154" y="4671354"/>
              <a:ext cx="349567" cy="654286"/>
            </a:xfrm>
            <a:custGeom>
              <a:avLst/>
              <a:gdLst/>
              <a:ahLst/>
              <a:cxnLst/>
              <a:rect l="l" t="t" r="r" b="b"/>
              <a:pathLst>
                <a:path w="13983" h="26172" extrusionOk="0">
                  <a:moveTo>
                    <a:pt x="7539" y="1"/>
                  </a:moveTo>
                  <a:lnTo>
                    <a:pt x="7539" y="1"/>
                  </a:lnTo>
                  <a:cubicBezTo>
                    <a:pt x="8420" y="1612"/>
                    <a:pt x="9484" y="3040"/>
                    <a:pt x="10244" y="4712"/>
                  </a:cubicBezTo>
                  <a:cubicBezTo>
                    <a:pt x="10761" y="5898"/>
                    <a:pt x="11186" y="7326"/>
                    <a:pt x="10700" y="8603"/>
                  </a:cubicBezTo>
                  <a:cubicBezTo>
                    <a:pt x="10274" y="9667"/>
                    <a:pt x="9271" y="10426"/>
                    <a:pt x="8572" y="11247"/>
                  </a:cubicBezTo>
                  <a:cubicBezTo>
                    <a:pt x="6779" y="13344"/>
                    <a:pt x="6779" y="16080"/>
                    <a:pt x="5563" y="18481"/>
                  </a:cubicBezTo>
                  <a:cubicBezTo>
                    <a:pt x="4347" y="20822"/>
                    <a:pt x="2584" y="22797"/>
                    <a:pt x="578" y="24560"/>
                  </a:cubicBezTo>
                  <a:cubicBezTo>
                    <a:pt x="1" y="25047"/>
                    <a:pt x="1" y="25685"/>
                    <a:pt x="305" y="26171"/>
                  </a:cubicBezTo>
                  <a:cubicBezTo>
                    <a:pt x="1733" y="25411"/>
                    <a:pt x="2888" y="24196"/>
                    <a:pt x="4226" y="23345"/>
                  </a:cubicBezTo>
                  <a:cubicBezTo>
                    <a:pt x="5016" y="22797"/>
                    <a:pt x="5867" y="22372"/>
                    <a:pt x="6505" y="21703"/>
                  </a:cubicBezTo>
                  <a:cubicBezTo>
                    <a:pt x="7995" y="20062"/>
                    <a:pt x="7843" y="17509"/>
                    <a:pt x="8785" y="15533"/>
                  </a:cubicBezTo>
                  <a:cubicBezTo>
                    <a:pt x="9788" y="13557"/>
                    <a:pt x="11825" y="12250"/>
                    <a:pt x="12767" y="10214"/>
                  </a:cubicBezTo>
                  <a:cubicBezTo>
                    <a:pt x="13983" y="7691"/>
                    <a:pt x="13132" y="4560"/>
                    <a:pt x="11247" y="2372"/>
                  </a:cubicBezTo>
                  <a:cubicBezTo>
                    <a:pt x="10305" y="1217"/>
                    <a:pt x="9028" y="183"/>
                    <a:pt x="7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 rot="1800044">
              <a:off x="339985" y="4366540"/>
              <a:ext cx="204421" cy="730734"/>
            </a:xfrm>
            <a:custGeom>
              <a:avLst/>
              <a:gdLst/>
              <a:ahLst/>
              <a:cxnLst/>
              <a:rect l="l" t="t" r="r" b="b"/>
              <a:pathLst>
                <a:path w="8177" h="29230" extrusionOk="0">
                  <a:moveTo>
                    <a:pt x="1676" y="1"/>
                  </a:moveTo>
                  <a:cubicBezTo>
                    <a:pt x="1441" y="1"/>
                    <a:pt x="1206" y="35"/>
                    <a:pt x="973" y="111"/>
                  </a:cubicBezTo>
                  <a:cubicBezTo>
                    <a:pt x="578" y="232"/>
                    <a:pt x="274" y="415"/>
                    <a:pt x="0" y="688"/>
                  </a:cubicBezTo>
                  <a:cubicBezTo>
                    <a:pt x="578" y="901"/>
                    <a:pt x="1185" y="1053"/>
                    <a:pt x="1763" y="1296"/>
                  </a:cubicBezTo>
                  <a:cubicBezTo>
                    <a:pt x="3040" y="1813"/>
                    <a:pt x="3891" y="3120"/>
                    <a:pt x="4468" y="4336"/>
                  </a:cubicBezTo>
                  <a:cubicBezTo>
                    <a:pt x="5775" y="7132"/>
                    <a:pt x="6991" y="10293"/>
                    <a:pt x="5927" y="13333"/>
                  </a:cubicBezTo>
                  <a:cubicBezTo>
                    <a:pt x="5441" y="14670"/>
                    <a:pt x="4803" y="15917"/>
                    <a:pt x="4438" y="17284"/>
                  </a:cubicBezTo>
                  <a:cubicBezTo>
                    <a:pt x="3982" y="18835"/>
                    <a:pt x="3982" y="20415"/>
                    <a:pt x="4164" y="21996"/>
                  </a:cubicBezTo>
                  <a:cubicBezTo>
                    <a:pt x="4225" y="22816"/>
                    <a:pt x="4347" y="23637"/>
                    <a:pt x="4347" y="24458"/>
                  </a:cubicBezTo>
                  <a:cubicBezTo>
                    <a:pt x="4347" y="25309"/>
                    <a:pt x="4073" y="26008"/>
                    <a:pt x="4012" y="26829"/>
                  </a:cubicBezTo>
                  <a:cubicBezTo>
                    <a:pt x="3921" y="27649"/>
                    <a:pt x="4164" y="28561"/>
                    <a:pt x="4681" y="29230"/>
                  </a:cubicBezTo>
                  <a:cubicBezTo>
                    <a:pt x="4347" y="28652"/>
                    <a:pt x="4134" y="28075"/>
                    <a:pt x="4134" y="27437"/>
                  </a:cubicBezTo>
                  <a:cubicBezTo>
                    <a:pt x="4164" y="26190"/>
                    <a:pt x="5289" y="25187"/>
                    <a:pt x="5562" y="23971"/>
                  </a:cubicBezTo>
                  <a:cubicBezTo>
                    <a:pt x="5714" y="23394"/>
                    <a:pt x="5654" y="22786"/>
                    <a:pt x="5654" y="22178"/>
                  </a:cubicBezTo>
                  <a:cubicBezTo>
                    <a:pt x="5593" y="18652"/>
                    <a:pt x="7781" y="15461"/>
                    <a:pt x="8085" y="11965"/>
                  </a:cubicBezTo>
                  <a:cubicBezTo>
                    <a:pt x="8177" y="10537"/>
                    <a:pt x="8025" y="9108"/>
                    <a:pt x="7873" y="7649"/>
                  </a:cubicBezTo>
                  <a:cubicBezTo>
                    <a:pt x="7690" y="6312"/>
                    <a:pt x="7508" y="4974"/>
                    <a:pt x="6869" y="3789"/>
                  </a:cubicBezTo>
                  <a:cubicBezTo>
                    <a:pt x="6353" y="2877"/>
                    <a:pt x="5562" y="2178"/>
                    <a:pt x="4772" y="1479"/>
                  </a:cubicBezTo>
                  <a:cubicBezTo>
                    <a:pt x="3848" y="729"/>
                    <a:pt x="2760" y="1"/>
                    <a:pt x="1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 rot="1800044">
              <a:off x="16543" y="4441607"/>
              <a:ext cx="223445" cy="499339"/>
            </a:xfrm>
            <a:custGeom>
              <a:avLst/>
              <a:gdLst/>
              <a:ahLst/>
              <a:cxnLst/>
              <a:rect l="l" t="t" r="r" b="b"/>
              <a:pathLst>
                <a:path w="8938" h="19974" extrusionOk="0">
                  <a:moveTo>
                    <a:pt x="2853" y="1"/>
                  </a:moveTo>
                  <a:cubicBezTo>
                    <a:pt x="2001" y="1"/>
                    <a:pt x="1145" y="202"/>
                    <a:pt x="578" y="825"/>
                  </a:cubicBezTo>
                  <a:cubicBezTo>
                    <a:pt x="275" y="1159"/>
                    <a:pt x="123" y="1524"/>
                    <a:pt x="1" y="1919"/>
                  </a:cubicBezTo>
                  <a:cubicBezTo>
                    <a:pt x="487" y="1828"/>
                    <a:pt x="1004" y="1767"/>
                    <a:pt x="1338" y="1706"/>
                  </a:cubicBezTo>
                  <a:cubicBezTo>
                    <a:pt x="1762" y="1632"/>
                    <a:pt x="2221" y="1567"/>
                    <a:pt x="2676" y="1567"/>
                  </a:cubicBezTo>
                  <a:cubicBezTo>
                    <a:pt x="3332" y="1567"/>
                    <a:pt x="3979" y="1701"/>
                    <a:pt x="4500" y="2132"/>
                  </a:cubicBezTo>
                  <a:cubicBezTo>
                    <a:pt x="5351" y="2831"/>
                    <a:pt x="5655" y="4047"/>
                    <a:pt x="5867" y="5111"/>
                  </a:cubicBezTo>
                  <a:cubicBezTo>
                    <a:pt x="6080" y="6387"/>
                    <a:pt x="6202" y="7694"/>
                    <a:pt x="6050" y="8971"/>
                  </a:cubicBezTo>
                  <a:cubicBezTo>
                    <a:pt x="5685" y="11554"/>
                    <a:pt x="4287" y="13895"/>
                    <a:pt x="5016" y="16600"/>
                  </a:cubicBezTo>
                  <a:cubicBezTo>
                    <a:pt x="5472" y="18302"/>
                    <a:pt x="6840" y="19640"/>
                    <a:pt x="8481" y="19974"/>
                  </a:cubicBezTo>
                  <a:lnTo>
                    <a:pt x="8025" y="19640"/>
                  </a:lnTo>
                  <a:cubicBezTo>
                    <a:pt x="6536" y="18363"/>
                    <a:pt x="6475" y="16083"/>
                    <a:pt x="6962" y="14168"/>
                  </a:cubicBezTo>
                  <a:cubicBezTo>
                    <a:pt x="7448" y="12284"/>
                    <a:pt x="8390" y="10521"/>
                    <a:pt x="8694" y="8515"/>
                  </a:cubicBezTo>
                  <a:cubicBezTo>
                    <a:pt x="8937" y="7329"/>
                    <a:pt x="8846" y="6083"/>
                    <a:pt x="8512" y="4898"/>
                  </a:cubicBezTo>
                  <a:cubicBezTo>
                    <a:pt x="7782" y="2405"/>
                    <a:pt x="5655" y="156"/>
                    <a:pt x="3041" y="4"/>
                  </a:cubicBezTo>
                  <a:cubicBezTo>
                    <a:pt x="2978" y="2"/>
                    <a:pt x="2916" y="1"/>
                    <a:pt x="2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 rot="1800044">
              <a:off x="647308" y="4716891"/>
              <a:ext cx="87423" cy="158997"/>
            </a:xfrm>
            <a:custGeom>
              <a:avLst/>
              <a:gdLst/>
              <a:ahLst/>
              <a:cxnLst/>
              <a:rect l="l" t="t" r="r" b="b"/>
              <a:pathLst>
                <a:path w="3497" h="6360" extrusionOk="0">
                  <a:moveTo>
                    <a:pt x="1471" y="1"/>
                  </a:moveTo>
                  <a:cubicBezTo>
                    <a:pt x="1035" y="1"/>
                    <a:pt x="630" y="184"/>
                    <a:pt x="396" y="629"/>
                  </a:cubicBezTo>
                  <a:cubicBezTo>
                    <a:pt x="1" y="1297"/>
                    <a:pt x="335" y="2209"/>
                    <a:pt x="548" y="2908"/>
                  </a:cubicBezTo>
                  <a:cubicBezTo>
                    <a:pt x="760" y="3851"/>
                    <a:pt x="1034" y="4732"/>
                    <a:pt x="1338" y="5583"/>
                  </a:cubicBezTo>
                  <a:cubicBezTo>
                    <a:pt x="1399" y="5796"/>
                    <a:pt x="1490" y="5978"/>
                    <a:pt x="1612" y="6130"/>
                  </a:cubicBezTo>
                  <a:cubicBezTo>
                    <a:pt x="1686" y="6255"/>
                    <a:pt x="1863" y="6359"/>
                    <a:pt x="2025" y="6359"/>
                  </a:cubicBezTo>
                  <a:cubicBezTo>
                    <a:pt x="2061" y="6359"/>
                    <a:pt x="2095" y="6354"/>
                    <a:pt x="2128" y="6343"/>
                  </a:cubicBezTo>
                  <a:cubicBezTo>
                    <a:pt x="2311" y="6313"/>
                    <a:pt x="2432" y="6161"/>
                    <a:pt x="2554" y="6009"/>
                  </a:cubicBezTo>
                  <a:cubicBezTo>
                    <a:pt x="2767" y="5705"/>
                    <a:pt x="3010" y="5401"/>
                    <a:pt x="3070" y="5066"/>
                  </a:cubicBezTo>
                  <a:cubicBezTo>
                    <a:pt x="3162" y="4793"/>
                    <a:pt x="3162" y="4489"/>
                    <a:pt x="3192" y="4185"/>
                  </a:cubicBezTo>
                  <a:cubicBezTo>
                    <a:pt x="3222" y="3668"/>
                    <a:pt x="3374" y="3152"/>
                    <a:pt x="3466" y="2635"/>
                  </a:cubicBezTo>
                  <a:cubicBezTo>
                    <a:pt x="3496" y="2088"/>
                    <a:pt x="3466" y="1571"/>
                    <a:pt x="3222" y="1085"/>
                  </a:cubicBezTo>
                  <a:cubicBezTo>
                    <a:pt x="2942" y="468"/>
                    <a:pt x="2168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 rot="1800044">
              <a:off x="590456" y="4884651"/>
              <a:ext cx="50949" cy="89648"/>
            </a:xfrm>
            <a:custGeom>
              <a:avLst/>
              <a:gdLst/>
              <a:ahLst/>
              <a:cxnLst/>
              <a:rect l="l" t="t" r="r" b="b"/>
              <a:pathLst>
                <a:path w="2038" h="3586" extrusionOk="0">
                  <a:moveTo>
                    <a:pt x="870" y="1"/>
                  </a:moveTo>
                  <a:cubicBezTo>
                    <a:pt x="481" y="1"/>
                    <a:pt x="391" y="259"/>
                    <a:pt x="366" y="668"/>
                  </a:cubicBezTo>
                  <a:cubicBezTo>
                    <a:pt x="305" y="1367"/>
                    <a:pt x="244" y="2005"/>
                    <a:pt x="92" y="2704"/>
                  </a:cubicBezTo>
                  <a:cubicBezTo>
                    <a:pt x="62" y="2887"/>
                    <a:pt x="1" y="3069"/>
                    <a:pt x="62" y="3251"/>
                  </a:cubicBezTo>
                  <a:cubicBezTo>
                    <a:pt x="92" y="3464"/>
                    <a:pt x="274" y="3586"/>
                    <a:pt x="457" y="3586"/>
                  </a:cubicBezTo>
                  <a:cubicBezTo>
                    <a:pt x="578" y="3586"/>
                    <a:pt x="670" y="3525"/>
                    <a:pt x="730" y="3495"/>
                  </a:cubicBezTo>
                  <a:cubicBezTo>
                    <a:pt x="1338" y="3039"/>
                    <a:pt x="1794" y="2400"/>
                    <a:pt x="1946" y="1641"/>
                  </a:cubicBezTo>
                  <a:cubicBezTo>
                    <a:pt x="2037" y="1276"/>
                    <a:pt x="2037" y="911"/>
                    <a:pt x="1885" y="546"/>
                  </a:cubicBezTo>
                  <a:cubicBezTo>
                    <a:pt x="1733" y="303"/>
                    <a:pt x="1460" y="60"/>
                    <a:pt x="1125" y="30"/>
                  </a:cubicBezTo>
                  <a:cubicBezTo>
                    <a:pt x="1028" y="10"/>
                    <a:pt x="94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 rot="1800044">
              <a:off x="470675" y="4412243"/>
              <a:ext cx="72223" cy="117697"/>
            </a:xfrm>
            <a:custGeom>
              <a:avLst/>
              <a:gdLst/>
              <a:ahLst/>
              <a:cxnLst/>
              <a:rect l="l" t="t" r="r" b="b"/>
              <a:pathLst>
                <a:path w="2889" h="4708" extrusionOk="0">
                  <a:moveTo>
                    <a:pt x="1125" y="1"/>
                  </a:moveTo>
                  <a:cubicBezTo>
                    <a:pt x="426" y="1"/>
                    <a:pt x="244" y="1216"/>
                    <a:pt x="153" y="1703"/>
                  </a:cubicBezTo>
                  <a:cubicBezTo>
                    <a:pt x="1" y="2463"/>
                    <a:pt x="92" y="3283"/>
                    <a:pt x="457" y="3982"/>
                  </a:cubicBezTo>
                  <a:cubicBezTo>
                    <a:pt x="578" y="4226"/>
                    <a:pt x="761" y="4438"/>
                    <a:pt x="1004" y="4590"/>
                  </a:cubicBezTo>
                  <a:cubicBezTo>
                    <a:pt x="1142" y="4671"/>
                    <a:pt x="1297" y="4708"/>
                    <a:pt x="1457" y="4708"/>
                  </a:cubicBezTo>
                  <a:cubicBezTo>
                    <a:pt x="1719" y="4708"/>
                    <a:pt x="1993" y="4608"/>
                    <a:pt x="2220" y="4438"/>
                  </a:cubicBezTo>
                  <a:cubicBezTo>
                    <a:pt x="2554" y="4195"/>
                    <a:pt x="2736" y="3770"/>
                    <a:pt x="2828" y="3344"/>
                  </a:cubicBezTo>
                  <a:cubicBezTo>
                    <a:pt x="2888" y="2919"/>
                    <a:pt x="2858" y="2463"/>
                    <a:pt x="2828" y="2068"/>
                  </a:cubicBezTo>
                  <a:cubicBezTo>
                    <a:pt x="2797" y="1672"/>
                    <a:pt x="2736" y="1338"/>
                    <a:pt x="2554" y="1004"/>
                  </a:cubicBezTo>
                  <a:cubicBezTo>
                    <a:pt x="2372" y="639"/>
                    <a:pt x="2037" y="396"/>
                    <a:pt x="1672" y="183"/>
                  </a:cubicBezTo>
                  <a:cubicBezTo>
                    <a:pt x="1490" y="92"/>
                    <a:pt x="1308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 rot="1800044">
              <a:off x="387203" y="4555081"/>
              <a:ext cx="98048" cy="137197"/>
            </a:xfrm>
            <a:custGeom>
              <a:avLst/>
              <a:gdLst/>
              <a:ahLst/>
              <a:cxnLst/>
              <a:rect l="l" t="t" r="r" b="b"/>
              <a:pathLst>
                <a:path w="3922" h="5488" extrusionOk="0">
                  <a:moveTo>
                    <a:pt x="1664" y="0"/>
                  </a:moveTo>
                  <a:cubicBezTo>
                    <a:pt x="1389" y="0"/>
                    <a:pt x="1138" y="56"/>
                    <a:pt x="974" y="198"/>
                  </a:cubicBezTo>
                  <a:cubicBezTo>
                    <a:pt x="487" y="563"/>
                    <a:pt x="426" y="1718"/>
                    <a:pt x="305" y="2235"/>
                  </a:cubicBezTo>
                  <a:cubicBezTo>
                    <a:pt x="122" y="3055"/>
                    <a:pt x="1" y="3907"/>
                    <a:pt x="335" y="4636"/>
                  </a:cubicBezTo>
                  <a:cubicBezTo>
                    <a:pt x="578" y="5092"/>
                    <a:pt x="1034" y="5487"/>
                    <a:pt x="1521" y="5487"/>
                  </a:cubicBezTo>
                  <a:cubicBezTo>
                    <a:pt x="2189" y="5487"/>
                    <a:pt x="2706" y="4910"/>
                    <a:pt x="3071" y="4332"/>
                  </a:cubicBezTo>
                  <a:cubicBezTo>
                    <a:pt x="3496" y="3724"/>
                    <a:pt x="3831" y="3055"/>
                    <a:pt x="3861" y="2296"/>
                  </a:cubicBezTo>
                  <a:cubicBezTo>
                    <a:pt x="3922" y="1566"/>
                    <a:pt x="3648" y="715"/>
                    <a:pt x="3010" y="350"/>
                  </a:cubicBezTo>
                  <a:cubicBezTo>
                    <a:pt x="2718" y="175"/>
                    <a:pt x="2153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 rot="1800044">
              <a:off x="508787" y="4544541"/>
              <a:ext cx="35724" cy="36599"/>
            </a:xfrm>
            <a:custGeom>
              <a:avLst/>
              <a:gdLst/>
              <a:ahLst/>
              <a:cxnLst/>
              <a:rect l="l" t="t" r="r" b="b"/>
              <a:pathLst>
                <a:path w="1429" h="1464" extrusionOk="0">
                  <a:moveTo>
                    <a:pt x="607" y="1"/>
                  </a:moveTo>
                  <a:cubicBezTo>
                    <a:pt x="506" y="1"/>
                    <a:pt x="411" y="28"/>
                    <a:pt x="334" y="96"/>
                  </a:cubicBezTo>
                  <a:cubicBezTo>
                    <a:pt x="61" y="279"/>
                    <a:pt x="0" y="613"/>
                    <a:pt x="91" y="917"/>
                  </a:cubicBezTo>
                  <a:cubicBezTo>
                    <a:pt x="213" y="1221"/>
                    <a:pt x="486" y="1403"/>
                    <a:pt x="790" y="1464"/>
                  </a:cubicBezTo>
                  <a:cubicBezTo>
                    <a:pt x="882" y="1464"/>
                    <a:pt x="1064" y="1464"/>
                    <a:pt x="1155" y="1373"/>
                  </a:cubicBezTo>
                  <a:cubicBezTo>
                    <a:pt x="1307" y="1251"/>
                    <a:pt x="1368" y="1069"/>
                    <a:pt x="1398" y="917"/>
                  </a:cubicBezTo>
                  <a:cubicBezTo>
                    <a:pt x="1429" y="734"/>
                    <a:pt x="1429" y="552"/>
                    <a:pt x="1307" y="339"/>
                  </a:cubicBezTo>
                  <a:cubicBezTo>
                    <a:pt x="1176" y="186"/>
                    <a:pt x="870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 rot="1800044">
              <a:off x="112188" y="4486469"/>
              <a:ext cx="70698" cy="86073"/>
            </a:xfrm>
            <a:custGeom>
              <a:avLst/>
              <a:gdLst/>
              <a:ahLst/>
              <a:cxnLst/>
              <a:rect l="l" t="t" r="r" b="b"/>
              <a:pathLst>
                <a:path w="2828" h="3443" extrusionOk="0">
                  <a:moveTo>
                    <a:pt x="923" y="0"/>
                  </a:moveTo>
                  <a:cubicBezTo>
                    <a:pt x="641" y="0"/>
                    <a:pt x="387" y="91"/>
                    <a:pt x="274" y="342"/>
                  </a:cubicBezTo>
                  <a:cubicBezTo>
                    <a:pt x="0" y="980"/>
                    <a:pt x="122" y="1740"/>
                    <a:pt x="395" y="2409"/>
                  </a:cubicBezTo>
                  <a:cubicBezTo>
                    <a:pt x="517" y="2652"/>
                    <a:pt x="669" y="2895"/>
                    <a:pt x="851" y="3108"/>
                  </a:cubicBezTo>
                  <a:cubicBezTo>
                    <a:pt x="1034" y="3321"/>
                    <a:pt x="1307" y="3442"/>
                    <a:pt x="1611" y="3442"/>
                  </a:cubicBezTo>
                  <a:cubicBezTo>
                    <a:pt x="1976" y="3442"/>
                    <a:pt x="2371" y="3230"/>
                    <a:pt x="2554" y="2895"/>
                  </a:cubicBezTo>
                  <a:cubicBezTo>
                    <a:pt x="2736" y="2561"/>
                    <a:pt x="2827" y="2135"/>
                    <a:pt x="2736" y="1740"/>
                  </a:cubicBezTo>
                  <a:cubicBezTo>
                    <a:pt x="2675" y="1224"/>
                    <a:pt x="2432" y="676"/>
                    <a:pt x="1976" y="342"/>
                  </a:cubicBezTo>
                  <a:cubicBezTo>
                    <a:pt x="1780" y="182"/>
                    <a:pt x="1323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 rot="1800044">
              <a:off x="181601" y="4544998"/>
              <a:ext cx="37999" cy="48099"/>
            </a:xfrm>
            <a:custGeom>
              <a:avLst/>
              <a:gdLst/>
              <a:ahLst/>
              <a:cxnLst/>
              <a:rect l="l" t="t" r="r" b="b"/>
              <a:pathLst>
                <a:path w="1520" h="1924" extrusionOk="0">
                  <a:moveTo>
                    <a:pt x="605" y="1"/>
                  </a:moveTo>
                  <a:cubicBezTo>
                    <a:pt x="154" y="1"/>
                    <a:pt x="57" y="516"/>
                    <a:pt x="30" y="915"/>
                  </a:cubicBezTo>
                  <a:cubicBezTo>
                    <a:pt x="30" y="1098"/>
                    <a:pt x="0" y="1280"/>
                    <a:pt x="61" y="1432"/>
                  </a:cubicBezTo>
                  <a:cubicBezTo>
                    <a:pt x="122" y="1523"/>
                    <a:pt x="182" y="1584"/>
                    <a:pt x="274" y="1675"/>
                  </a:cubicBezTo>
                  <a:cubicBezTo>
                    <a:pt x="365" y="1797"/>
                    <a:pt x="456" y="1858"/>
                    <a:pt x="608" y="1888"/>
                  </a:cubicBezTo>
                  <a:cubicBezTo>
                    <a:pt x="665" y="1913"/>
                    <a:pt x="726" y="1924"/>
                    <a:pt x="789" y="1924"/>
                  </a:cubicBezTo>
                  <a:cubicBezTo>
                    <a:pt x="959" y="1924"/>
                    <a:pt x="1135" y="1839"/>
                    <a:pt x="1246" y="1706"/>
                  </a:cubicBezTo>
                  <a:cubicBezTo>
                    <a:pt x="1398" y="1523"/>
                    <a:pt x="1489" y="1280"/>
                    <a:pt x="1520" y="1067"/>
                  </a:cubicBezTo>
                  <a:lnTo>
                    <a:pt x="1520" y="733"/>
                  </a:lnTo>
                  <a:cubicBezTo>
                    <a:pt x="1429" y="368"/>
                    <a:pt x="1125" y="156"/>
                    <a:pt x="821" y="34"/>
                  </a:cubicBezTo>
                  <a:cubicBezTo>
                    <a:pt x="741" y="11"/>
                    <a:pt x="670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 rot="1800044">
              <a:off x="116180" y="4592212"/>
              <a:ext cx="52474" cy="74673"/>
            </a:xfrm>
            <a:custGeom>
              <a:avLst/>
              <a:gdLst/>
              <a:ahLst/>
              <a:cxnLst/>
              <a:rect l="l" t="t" r="r" b="b"/>
              <a:pathLst>
                <a:path w="2099" h="2987" extrusionOk="0">
                  <a:moveTo>
                    <a:pt x="1138" y="1"/>
                  </a:moveTo>
                  <a:cubicBezTo>
                    <a:pt x="1090" y="1"/>
                    <a:pt x="1045" y="4"/>
                    <a:pt x="1004" y="11"/>
                  </a:cubicBezTo>
                  <a:cubicBezTo>
                    <a:pt x="969" y="6"/>
                    <a:pt x="924" y="4"/>
                    <a:pt x="873" y="4"/>
                  </a:cubicBezTo>
                  <a:cubicBezTo>
                    <a:pt x="607" y="4"/>
                    <a:pt x="163" y="71"/>
                    <a:pt x="62" y="224"/>
                  </a:cubicBezTo>
                  <a:cubicBezTo>
                    <a:pt x="1" y="346"/>
                    <a:pt x="1" y="467"/>
                    <a:pt x="1" y="619"/>
                  </a:cubicBezTo>
                  <a:cubicBezTo>
                    <a:pt x="1" y="984"/>
                    <a:pt x="1" y="1379"/>
                    <a:pt x="153" y="1744"/>
                  </a:cubicBezTo>
                  <a:cubicBezTo>
                    <a:pt x="183" y="1896"/>
                    <a:pt x="244" y="2017"/>
                    <a:pt x="335" y="2139"/>
                  </a:cubicBezTo>
                  <a:cubicBezTo>
                    <a:pt x="487" y="2412"/>
                    <a:pt x="669" y="2716"/>
                    <a:pt x="973" y="2868"/>
                  </a:cubicBezTo>
                  <a:cubicBezTo>
                    <a:pt x="1105" y="2941"/>
                    <a:pt x="1257" y="2986"/>
                    <a:pt x="1411" y="2986"/>
                  </a:cubicBezTo>
                  <a:cubicBezTo>
                    <a:pt x="1577" y="2986"/>
                    <a:pt x="1743" y="2934"/>
                    <a:pt x="1885" y="2808"/>
                  </a:cubicBezTo>
                  <a:cubicBezTo>
                    <a:pt x="2068" y="2656"/>
                    <a:pt x="2098" y="2352"/>
                    <a:pt x="2098" y="2139"/>
                  </a:cubicBezTo>
                  <a:cubicBezTo>
                    <a:pt x="2098" y="1865"/>
                    <a:pt x="2037" y="1622"/>
                    <a:pt x="2007" y="1379"/>
                  </a:cubicBezTo>
                  <a:cubicBezTo>
                    <a:pt x="1946" y="1136"/>
                    <a:pt x="1946" y="923"/>
                    <a:pt x="1916" y="741"/>
                  </a:cubicBezTo>
                  <a:cubicBezTo>
                    <a:pt x="1885" y="498"/>
                    <a:pt x="1794" y="285"/>
                    <a:pt x="1612" y="163"/>
                  </a:cubicBezTo>
                  <a:cubicBezTo>
                    <a:pt x="1494" y="45"/>
                    <a:pt x="1303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 rot="1800044">
              <a:off x="111156" y="4681492"/>
              <a:ext cx="22824" cy="27174"/>
            </a:xfrm>
            <a:custGeom>
              <a:avLst/>
              <a:gdLst/>
              <a:ahLst/>
              <a:cxnLst/>
              <a:rect l="l" t="t" r="r" b="b"/>
              <a:pathLst>
                <a:path w="913" h="1087" extrusionOk="0">
                  <a:moveTo>
                    <a:pt x="412" y="1"/>
                  </a:moveTo>
                  <a:cubicBezTo>
                    <a:pt x="203" y="1"/>
                    <a:pt x="20" y="91"/>
                    <a:pt x="1" y="346"/>
                  </a:cubicBezTo>
                  <a:cubicBezTo>
                    <a:pt x="1" y="467"/>
                    <a:pt x="1" y="619"/>
                    <a:pt x="31" y="710"/>
                  </a:cubicBezTo>
                  <a:cubicBezTo>
                    <a:pt x="61" y="832"/>
                    <a:pt x="92" y="923"/>
                    <a:pt x="183" y="984"/>
                  </a:cubicBezTo>
                  <a:cubicBezTo>
                    <a:pt x="229" y="1052"/>
                    <a:pt x="308" y="1087"/>
                    <a:pt x="397" y="1087"/>
                  </a:cubicBezTo>
                  <a:cubicBezTo>
                    <a:pt x="426" y="1087"/>
                    <a:pt x="457" y="1083"/>
                    <a:pt x="487" y="1075"/>
                  </a:cubicBezTo>
                  <a:cubicBezTo>
                    <a:pt x="639" y="1014"/>
                    <a:pt x="700" y="923"/>
                    <a:pt x="791" y="802"/>
                  </a:cubicBezTo>
                  <a:cubicBezTo>
                    <a:pt x="852" y="650"/>
                    <a:pt x="912" y="498"/>
                    <a:pt x="912" y="346"/>
                  </a:cubicBezTo>
                  <a:cubicBezTo>
                    <a:pt x="912" y="315"/>
                    <a:pt x="912" y="224"/>
                    <a:pt x="852" y="194"/>
                  </a:cubicBezTo>
                  <a:lnTo>
                    <a:pt x="761" y="72"/>
                  </a:lnTo>
                  <a:cubicBezTo>
                    <a:pt x="652" y="29"/>
                    <a:pt x="528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 rot="1800044">
              <a:off x="341748" y="4711662"/>
              <a:ext cx="61574" cy="62924"/>
            </a:xfrm>
            <a:custGeom>
              <a:avLst/>
              <a:gdLst/>
              <a:ahLst/>
              <a:cxnLst/>
              <a:rect l="l" t="t" r="r" b="b"/>
              <a:pathLst>
                <a:path w="2463" h="2517" extrusionOk="0">
                  <a:moveTo>
                    <a:pt x="1382" y="0"/>
                  </a:moveTo>
                  <a:cubicBezTo>
                    <a:pt x="952" y="0"/>
                    <a:pt x="417" y="208"/>
                    <a:pt x="274" y="566"/>
                  </a:cubicBezTo>
                  <a:cubicBezTo>
                    <a:pt x="1" y="1113"/>
                    <a:pt x="153" y="1842"/>
                    <a:pt x="639" y="2238"/>
                  </a:cubicBezTo>
                  <a:cubicBezTo>
                    <a:pt x="831" y="2412"/>
                    <a:pt x="1112" y="2516"/>
                    <a:pt x="1387" y="2516"/>
                  </a:cubicBezTo>
                  <a:cubicBezTo>
                    <a:pt x="1591" y="2516"/>
                    <a:pt x="1790" y="2458"/>
                    <a:pt x="1946" y="2329"/>
                  </a:cubicBezTo>
                  <a:cubicBezTo>
                    <a:pt x="2007" y="2268"/>
                    <a:pt x="2098" y="2177"/>
                    <a:pt x="2128" y="2116"/>
                  </a:cubicBezTo>
                  <a:cubicBezTo>
                    <a:pt x="2341" y="1782"/>
                    <a:pt x="2463" y="1356"/>
                    <a:pt x="2402" y="961"/>
                  </a:cubicBezTo>
                  <a:cubicBezTo>
                    <a:pt x="2311" y="596"/>
                    <a:pt x="2037" y="201"/>
                    <a:pt x="1703" y="49"/>
                  </a:cubicBezTo>
                  <a:cubicBezTo>
                    <a:pt x="1611" y="16"/>
                    <a:pt x="1501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13"/>
          <p:cNvGrpSpPr/>
          <p:nvPr/>
        </p:nvGrpSpPr>
        <p:grpSpPr>
          <a:xfrm rot="-506475">
            <a:off x="7985186" y="4002549"/>
            <a:ext cx="1244167" cy="1385846"/>
            <a:chOff x="5258800" y="3753388"/>
            <a:chExt cx="1244125" cy="1385800"/>
          </a:xfrm>
        </p:grpSpPr>
        <p:sp>
          <p:nvSpPr>
            <p:cNvPr id="704" name="Google Shape;704;p13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3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13"/>
          <p:cNvGrpSpPr/>
          <p:nvPr/>
        </p:nvGrpSpPr>
        <p:grpSpPr>
          <a:xfrm>
            <a:off x="4079475" y="4345313"/>
            <a:ext cx="641050" cy="876850"/>
            <a:chOff x="3746350" y="4482000"/>
            <a:chExt cx="641050" cy="876850"/>
          </a:xfrm>
        </p:grpSpPr>
        <p:sp>
          <p:nvSpPr>
            <p:cNvPr id="800" name="Google Shape;800;p13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13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02" name="Google Shape;802;p13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0" name="Google Shape;810;p13"/>
          <p:cNvSpPr/>
          <p:nvPr/>
        </p:nvSpPr>
        <p:spPr>
          <a:xfrm rot="488778">
            <a:off x="-553229" y="-41464"/>
            <a:ext cx="3995512" cy="936266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14"/>
          <p:cNvSpPr txBox="1">
            <a:spLocks noGrp="1"/>
          </p:cNvSpPr>
          <p:nvPr>
            <p:ph type="subTitle" idx="1"/>
          </p:nvPr>
        </p:nvSpPr>
        <p:spPr>
          <a:xfrm>
            <a:off x="720000" y="2212375"/>
            <a:ext cx="29076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14"/>
          <p:cNvSpPr txBox="1">
            <a:spLocks noGrp="1"/>
          </p:cNvSpPr>
          <p:nvPr>
            <p:ph type="title"/>
          </p:nvPr>
        </p:nvSpPr>
        <p:spPr>
          <a:xfrm>
            <a:off x="720000" y="1639125"/>
            <a:ext cx="30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15" name="Google Shape;815;p14"/>
          <p:cNvGrpSpPr/>
          <p:nvPr/>
        </p:nvGrpSpPr>
        <p:grpSpPr>
          <a:xfrm>
            <a:off x="79825" y="79625"/>
            <a:ext cx="1197775" cy="1158877"/>
            <a:chOff x="3188725" y="253650"/>
            <a:chExt cx="1197775" cy="1158877"/>
          </a:xfrm>
        </p:grpSpPr>
        <p:grpSp>
          <p:nvGrpSpPr>
            <p:cNvPr id="816" name="Google Shape;816;p14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817" name="Google Shape;817;p14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818" name="Google Shape;818;p14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14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14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14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14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14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14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825" name="Google Shape;825;p14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14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14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14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14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14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1" name="Google Shape;831;p14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832" name="Google Shape;832;p14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14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14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14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14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14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8" name="Google Shape;838;p14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839" name="Google Shape;839;p14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4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4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4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4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4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5" name="Google Shape;845;p14"/>
          <p:cNvGrpSpPr/>
          <p:nvPr/>
        </p:nvGrpSpPr>
        <p:grpSpPr>
          <a:xfrm flipH="1">
            <a:off x="166039" y="4179169"/>
            <a:ext cx="1197726" cy="1162301"/>
            <a:chOff x="-160475" y="4348937"/>
            <a:chExt cx="1070354" cy="1038603"/>
          </a:xfrm>
        </p:grpSpPr>
        <p:sp>
          <p:nvSpPr>
            <p:cNvPr id="846" name="Google Shape;846;p14"/>
            <p:cNvSpPr/>
            <p:nvPr/>
          </p:nvSpPr>
          <p:spPr>
            <a:xfrm rot="1800044">
              <a:off x="326210" y="4646332"/>
              <a:ext cx="444540" cy="675310"/>
            </a:xfrm>
            <a:custGeom>
              <a:avLst/>
              <a:gdLst/>
              <a:ahLst/>
              <a:cxnLst/>
              <a:rect l="l" t="t" r="r" b="b"/>
              <a:pathLst>
                <a:path w="17782" h="27013" extrusionOk="0">
                  <a:moveTo>
                    <a:pt x="10834" y="1"/>
                  </a:moveTo>
                  <a:cubicBezTo>
                    <a:pt x="9436" y="1"/>
                    <a:pt x="8019" y="825"/>
                    <a:pt x="7660" y="2153"/>
                  </a:cubicBezTo>
                  <a:cubicBezTo>
                    <a:pt x="7356" y="3308"/>
                    <a:pt x="7842" y="4524"/>
                    <a:pt x="8177" y="5648"/>
                  </a:cubicBezTo>
                  <a:cubicBezTo>
                    <a:pt x="8906" y="8080"/>
                    <a:pt x="8876" y="10785"/>
                    <a:pt x="7842" y="13095"/>
                  </a:cubicBezTo>
                  <a:cubicBezTo>
                    <a:pt x="7325" y="14250"/>
                    <a:pt x="6566" y="15314"/>
                    <a:pt x="6170" y="16530"/>
                  </a:cubicBezTo>
                  <a:cubicBezTo>
                    <a:pt x="5745" y="17655"/>
                    <a:pt x="5684" y="18962"/>
                    <a:pt x="5380" y="20147"/>
                  </a:cubicBezTo>
                  <a:cubicBezTo>
                    <a:pt x="4833" y="22062"/>
                    <a:pt x="3587" y="23825"/>
                    <a:pt x="1945" y="24950"/>
                  </a:cubicBezTo>
                  <a:cubicBezTo>
                    <a:pt x="1520" y="25254"/>
                    <a:pt x="0" y="25861"/>
                    <a:pt x="365" y="26682"/>
                  </a:cubicBezTo>
                  <a:cubicBezTo>
                    <a:pt x="476" y="26927"/>
                    <a:pt x="800" y="27013"/>
                    <a:pt x="1192" y="27013"/>
                  </a:cubicBezTo>
                  <a:cubicBezTo>
                    <a:pt x="1870" y="27013"/>
                    <a:pt x="2754" y="26756"/>
                    <a:pt x="3100" y="26621"/>
                  </a:cubicBezTo>
                  <a:cubicBezTo>
                    <a:pt x="3435" y="26500"/>
                    <a:pt x="3769" y="26378"/>
                    <a:pt x="4104" y="26165"/>
                  </a:cubicBezTo>
                  <a:cubicBezTo>
                    <a:pt x="5532" y="25405"/>
                    <a:pt x="6687" y="24190"/>
                    <a:pt x="8025" y="23339"/>
                  </a:cubicBezTo>
                  <a:cubicBezTo>
                    <a:pt x="8815" y="22791"/>
                    <a:pt x="9666" y="22366"/>
                    <a:pt x="10304" y="21697"/>
                  </a:cubicBezTo>
                  <a:cubicBezTo>
                    <a:pt x="11794" y="20056"/>
                    <a:pt x="11642" y="17503"/>
                    <a:pt x="12584" y="15527"/>
                  </a:cubicBezTo>
                  <a:cubicBezTo>
                    <a:pt x="13587" y="13551"/>
                    <a:pt x="15624" y="12244"/>
                    <a:pt x="16566" y="10208"/>
                  </a:cubicBezTo>
                  <a:cubicBezTo>
                    <a:pt x="17782" y="7685"/>
                    <a:pt x="16931" y="4554"/>
                    <a:pt x="15046" y="2396"/>
                  </a:cubicBezTo>
                  <a:cubicBezTo>
                    <a:pt x="14104" y="1241"/>
                    <a:pt x="12827" y="238"/>
                    <a:pt x="11338" y="25"/>
                  </a:cubicBezTo>
                  <a:lnTo>
                    <a:pt x="11247" y="25"/>
                  </a:lnTo>
                  <a:cubicBezTo>
                    <a:pt x="11110" y="9"/>
                    <a:pt x="10972" y="1"/>
                    <a:pt x="10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 rot="1800044">
              <a:off x="-32653" y="4487908"/>
              <a:ext cx="441240" cy="629511"/>
            </a:xfrm>
            <a:custGeom>
              <a:avLst/>
              <a:gdLst/>
              <a:ahLst/>
              <a:cxnLst/>
              <a:rect l="l" t="t" r="r" b="b"/>
              <a:pathLst>
                <a:path w="17650" h="25181" extrusionOk="0">
                  <a:moveTo>
                    <a:pt x="2944" y="1"/>
                  </a:moveTo>
                  <a:cubicBezTo>
                    <a:pt x="2092" y="1"/>
                    <a:pt x="1235" y="204"/>
                    <a:pt x="669" y="855"/>
                  </a:cubicBezTo>
                  <a:cubicBezTo>
                    <a:pt x="365" y="1189"/>
                    <a:pt x="213" y="1524"/>
                    <a:pt x="91" y="1949"/>
                  </a:cubicBezTo>
                  <a:cubicBezTo>
                    <a:pt x="0" y="2405"/>
                    <a:pt x="0" y="2952"/>
                    <a:pt x="61" y="3439"/>
                  </a:cubicBezTo>
                  <a:cubicBezTo>
                    <a:pt x="517" y="6509"/>
                    <a:pt x="3344" y="8819"/>
                    <a:pt x="3739" y="11919"/>
                  </a:cubicBezTo>
                  <a:cubicBezTo>
                    <a:pt x="3982" y="13652"/>
                    <a:pt x="3374" y="15475"/>
                    <a:pt x="3648" y="17238"/>
                  </a:cubicBezTo>
                  <a:cubicBezTo>
                    <a:pt x="3891" y="19153"/>
                    <a:pt x="5259" y="20825"/>
                    <a:pt x="6900" y="21950"/>
                  </a:cubicBezTo>
                  <a:cubicBezTo>
                    <a:pt x="8541" y="23044"/>
                    <a:pt x="10426" y="23652"/>
                    <a:pt x="12341" y="24229"/>
                  </a:cubicBezTo>
                  <a:cubicBezTo>
                    <a:pt x="13004" y="24436"/>
                    <a:pt x="15249" y="25180"/>
                    <a:pt x="16592" y="25180"/>
                  </a:cubicBezTo>
                  <a:cubicBezTo>
                    <a:pt x="17219" y="25180"/>
                    <a:pt x="17649" y="25018"/>
                    <a:pt x="17630" y="24564"/>
                  </a:cubicBezTo>
                  <a:cubicBezTo>
                    <a:pt x="17508" y="23196"/>
                    <a:pt x="15076" y="21737"/>
                    <a:pt x="14043" y="21372"/>
                  </a:cubicBezTo>
                  <a:cubicBezTo>
                    <a:pt x="12250" y="20764"/>
                    <a:pt x="10122" y="20916"/>
                    <a:pt x="8572" y="19913"/>
                  </a:cubicBezTo>
                  <a:lnTo>
                    <a:pt x="8116" y="19579"/>
                  </a:lnTo>
                  <a:cubicBezTo>
                    <a:pt x="6626" y="18302"/>
                    <a:pt x="6566" y="16022"/>
                    <a:pt x="7052" y="14107"/>
                  </a:cubicBezTo>
                  <a:cubicBezTo>
                    <a:pt x="7538" y="12223"/>
                    <a:pt x="8511" y="10460"/>
                    <a:pt x="8815" y="8515"/>
                  </a:cubicBezTo>
                  <a:cubicBezTo>
                    <a:pt x="9028" y="7360"/>
                    <a:pt x="8967" y="6083"/>
                    <a:pt x="8602" y="4928"/>
                  </a:cubicBezTo>
                  <a:cubicBezTo>
                    <a:pt x="7903" y="2405"/>
                    <a:pt x="5775" y="156"/>
                    <a:pt x="3131" y="4"/>
                  </a:cubicBezTo>
                  <a:cubicBezTo>
                    <a:pt x="3069" y="2"/>
                    <a:pt x="3007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 rot="1800044">
              <a:off x="274855" y="4350114"/>
              <a:ext cx="237095" cy="867256"/>
            </a:xfrm>
            <a:custGeom>
              <a:avLst/>
              <a:gdLst/>
              <a:ahLst/>
              <a:cxnLst/>
              <a:rect l="l" t="t" r="r" b="b"/>
              <a:pathLst>
                <a:path w="9484" h="34691" extrusionOk="0">
                  <a:moveTo>
                    <a:pt x="2913" y="1"/>
                  </a:moveTo>
                  <a:cubicBezTo>
                    <a:pt x="2682" y="1"/>
                    <a:pt x="2450" y="32"/>
                    <a:pt x="2219" y="100"/>
                  </a:cubicBezTo>
                  <a:cubicBezTo>
                    <a:pt x="1854" y="222"/>
                    <a:pt x="1550" y="404"/>
                    <a:pt x="1277" y="678"/>
                  </a:cubicBezTo>
                  <a:cubicBezTo>
                    <a:pt x="517" y="1407"/>
                    <a:pt x="182" y="2593"/>
                    <a:pt x="213" y="3687"/>
                  </a:cubicBezTo>
                  <a:cubicBezTo>
                    <a:pt x="274" y="5176"/>
                    <a:pt x="760" y="6575"/>
                    <a:pt x="760" y="8064"/>
                  </a:cubicBezTo>
                  <a:cubicBezTo>
                    <a:pt x="760" y="9736"/>
                    <a:pt x="122" y="11316"/>
                    <a:pt x="61" y="12988"/>
                  </a:cubicBezTo>
                  <a:cubicBezTo>
                    <a:pt x="0" y="17091"/>
                    <a:pt x="3496" y="20921"/>
                    <a:pt x="2462" y="24933"/>
                  </a:cubicBezTo>
                  <a:cubicBezTo>
                    <a:pt x="2158" y="26088"/>
                    <a:pt x="1429" y="27244"/>
                    <a:pt x="1611" y="28459"/>
                  </a:cubicBezTo>
                  <a:cubicBezTo>
                    <a:pt x="1824" y="29827"/>
                    <a:pt x="2979" y="30648"/>
                    <a:pt x="3982" y="31499"/>
                  </a:cubicBezTo>
                  <a:cubicBezTo>
                    <a:pt x="5198" y="32532"/>
                    <a:pt x="5623" y="33414"/>
                    <a:pt x="6414" y="34690"/>
                  </a:cubicBezTo>
                  <a:cubicBezTo>
                    <a:pt x="6839" y="34599"/>
                    <a:pt x="7052" y="34235"/>
                    <a:pt x="7143" y="33809"/>
                  </a:cubicBezTo>
                  <a:cubicBezTo>
                    <a:pt x="7356" y="32654"/>
                    <a:pt x="7173" y="31469"/>
                    <a:pt x="6687" y="30374"/>
                  </a:cubicBezTo>
                  <a:cubicBezTo>
                    <a:pt x="6474" y="29979"/>
                    <a:pt x="6231" y="29584"/>
                    <a:pt x="5988" y="29189"/>
                  </a:cubicBezTo>
                  <a:cubicBezTo>
                    <a:pt x="5654" y="28611"/>
                    <a:pt x="5441" y="28034"/>
                    <a:pt x="5441" y="27396"/>
                  </a:cubicBezTo>
                  <a:cubicBezTo>
                    <a:pt x="5471" y="26149"/>
                    <a:pt x="6596" y="25146"/>
                    <a:pt x="6869" y="23930"/>
                  </a:cubicBezTo>
                  <a:cubicBezTo>
                    <a:pt x="7021" y="23353"/>
                    <a:pt x="6961" y="22745"/>
                    <a:pt x="6961" y="22137"/>
                  </a:cubicBezTo>
                  <a:cubicBezTo>
                    <a:pt x="6900" y="18611"/>
                    <a:pt x="9088" y="15420"/>
                    <a:pt x="9392" y="11924"/>
                  </a:cubicBezTo>
                  <a:cubicBezTo>
                    <a:pt x="9484" y="10496"/>
                    <a:pt x="9332" y="9067"/>
                    <a:pt x="9149" y="7638"/>
                  </a:cubicBezTo>
                  <a:cubicBezTo>
                    <a:pt x="8967" y="6301"/>
                    <a:pt x="8754" y="4964"/>
                    <a:pt x="8116" y="3809"/>
                  </a:cubicBezTo>
                  <a:cubicBezTo>
                    <a:pt x="7629" y="2897"/>
                    <a:pt x="6839" y="2167"/>
                    <a:pt x="6018" y="1468"/>
                  </a:cubicBezTo>
                  <a:cubicBezTo>
                    <a:pt x="5113" y="714"/>
                    <a:pt x="4021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 rot="1800044">
              <a:off x="420154" y="4671354"/>
              <a:ext cx="349567" cy="654286"/>
            </a:xfrm>
            <a:custGeom>
              <a:avLst/>
              <a:gdLst/>
              <a:ahLst/>
              <a:cxnLst/>
              <a:rect l="l" t="t" r="r" b="b"/>
              <a:pathLst>
                <a:path w="13983" h="26172" extrusionOk="0">
                  <a:moveTo>
                    <a:pt x="7539" y="1"/>
                  </a:moveTo>
                  <a:lnTo>
                    <a:pt x="7539" y="1"/>
                  </a:lnTo>
                  <a:cubicBezTo>
                    <a:pt x="8420" y="1612"/>
                    <a:pt x="9484" y="3040"/>
                    <a:pt x="10244" y="4712"/>
                  </a:cubicBezTo>
                  <a:cubicBezTo>
                    <a:pt x="10761" y="5898"/>
                    <a:pt x="11186" y="7326"/>
                    <a:pt x="10700" y="8603"/>
                  </a:cubicBezTo>
                  <a:cubicBezTo>
                    <a:pt x="10274" y="9667"/>
                    <a:pt x="9271" y="10426"/>
                    <a:pt x="8572" y="11247"/>
                  </a:cubicBezTo>
                  <a:cubicBezTo>
                    <a:pt x="6779" y="13344"/>
                    <a:pt x="6779" y="16080"/>
                    <a:pt x="5563" y="18481"/>
                  </a:cubicBezTo>
                  <a:cubicBezTo>
                    <a:pt x="4347" y="20822"/>
                    <a:pt x="2584" y="22797"/>
                    <a:pt x="578" y="24560"/>
                  </a:cubicBezTo>
                  <a:cubicBezTo>
                    <a:pt x="1" y="25047"/>
                    <a:pt x="1" y="25685"/>
                    <a:pt x="305" y="26171"/>
                  </a:cubicBezTo>
                  <a:cubicBezTo>
                    <a:pt x="1733" y="25411"/>
                    <a:pt x="2888" y="24196"/>
                    <a:pt x="4226" y="23345"/>
                  </a:cubicBezTo>
                  <a:cubicBezTo>
                    <a:pt x="5016" y="22797"/>
                    <a:pt x="5867" y="22372"/>
                    <a:pt x="6505" y="21703"/>
                  </a:cubicBezTo>
                  <a:cubicBezTo>
                    <a:pt x="7995" y="20062"/>
                    <a:pt x="7843" y="17509"/>
                    <a:pt x="8785" y="15533"/>
                  </a:cubicBezTo>
                  <a:cubicBezTo>
                    <a:pt x="9788" y="13557"/>
                    <a:pt x="11825" y="12250"/>
                    <a:pt x="12767" y="10214"/>
                  </a:cubicBezTo>
                  <a:cubicBezTo>
                    <a:pt x="13983" y="7691"/>
                    <a:pt x="13132" y="4560"/>
                    <a:pt x="11247" y="2372"/>
                  </a:cubicBezTo>
                  <a:cubicBezTo>
                    <a:pt x="10305" y="1217"/>
                    <a:pt x="9028" y="183"/>
                    <a:pt x="7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 rot="1800044">
              <a:off x="339985" y="4366540"/>
              <a:ext cx="204421" cy="730734"/>
            </a:xfrm>
            <a:custGeom>
              <a:avLst/>
              <a:gdLst/>
              <a:ahLst/>
              <a:cxnLst/>
              <a:rect l="l" t="t" r="r" b="b"/>
              <a:pathLst>
                <a:path w="8177" h="29230" extrusionOk="0">
                  <a:moveTo>
                    <a:pt x="1676" y="1"/>
                  </a:moveTo>
                  <a:cubicBezTo>
                    <a:pt x="1441" y="1"/>
                    <a:pt x="1206" y="35"/>
                    <a:pt x="973" y="111"/>
                  </a:cubicBezTo>
                  <a:cubicBezTo>
                    <a:pt x="578" y="232"/>
                    <a:pt x="274" y="415"/>
                    <a:pt x="0" y="688"/>
                  </a:cubicBezTo>
                  <a:cubicBezTo>
                    <a:pt x="578" y="901"/>
                    <a:pt x="1185" y="1053"/>
                    <a:pt x="1763" y="1296"/>
                  </a:cubicBezTo>
                  <a:cubicBezTo>
                    <a:pt x="3040" y="1813"/>
                    <a:pt x="3891" y="3120"/>
                    <a:pt x="4468" y="4336"/>
                  </a:cubicBezTo>
                  <a:cubicBezTo>
                    <a:pt x="5775" y="7132"/>
                    <a:pt x="6991" y="10293"/>
                    <a:pt x="5927" y="13333"/>
                  </a:cubicBezTo>
                  <a:cubicBezTo>
                    <a:pt x="5441" y="14670"/>
                    <a:pt x="4803" y="15917"/>
                    <a:pt x="4438" y="17284"/>
                  </a:cubicBezTo>
                  <a:cubicBezTo>
                    <a:pt x="3982" y="18835"/>
                    <a:pt x="3982" y="20415"/>
                    <a:pt x="4164" y="21996"/>
                  </a:cubicBezTo>
                  <a:cubicBezTo>
                    <a:pt x="4225" y="22816"/>
                    <a:pt x="4347" y="23637"/>
                    <a:pt x="4347" y="24458"/>
                  </a:cubicBezTo>
                  <a:cubicBezTo>
                    <a:pt x="4347" y="25309"/>
                    <a:pt x="4073" y="26008"/>
                    <a:pt x="4012" y="26829"/>
                  </a:cubicBezTo>
                  <a:cubicBezTo>
                    <a:pt x="3921" y="27649"/>
                    <a:pt x="4164" y="28561"/>
                    <a:pt x="4681" y="29230"/>
                  </a:cubicBezTo>
                  <a:cubicBezTo>
                    <a:pt x="4347" y="28652"/>
                    <a:pt x="4134" y="28075"/>
                    <a:pt x="4134" y="27437"/>
                  </a:cubicBezTo>
                  <a:cubicBezTo>
                    <a:pt x="4164" y="26190"/>
                    <a:pt x="5289" y="25187"/>
                    <a:pt x="5562" y="23971"/>
                  </a:cubicBezTo>
                  <a:cubicBezTo>
                    <a:pt x="5714" y="23394"/>
                    <a:pt x="5654" y="22786"/>
                    <a:pt x="5654" y="22178"/>
                  </a:cubicBezTo>
                  <a:cubicBezTo>
                    <a:pt x="5593" y="18652"/>
                    <a:pt x="7781" y="15461"/>
                    <a:pt x="8085" y="11965"/>
                  </a:cubicBezTo>
                  <a:cubicBezTo>
                    <a:pt x="8177" y="10537"/>
                    <a:pt x="8025" y="9108"/>
                    <a:pt x="7873" y="7649"/>
                  </a:cubicBezTo>
                  <a:cubicBezTo>
                    <a:pt x="7690" y="6312"/>
                    <a:pt x="7508" y="4974"/>
                    <a:pt x="6869" y="3789"/>
                  </a:cubicBezTo>
                  <a:cubicBezTo>
                    <a:pt x="6353" y="2877"/>
                    <a:pt x="5562" y="2178"/>
                    <a:pt x="4772" y="1479"/>
                  </a:cubicBezTo>
                  <a:cubicBezTo>
                    <a:pt x="3848" y="729"/>
                    <a:pt x="2760" y="1"/>
                    <a:pt x="1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1800044">
              <a:off x="16543" y="4441607"/>
              <a:ext cx="223445" cy="499339"/>
            </a:xfrm>
            <a:custGeom>
              <a:avLst/>
              <a:gdLst/>
              <a:ahLst/>
              <a:cxnLst/>
              <a:rect l="l" t="t" r="r" b="b"/>
              <a:pathLst>
                <a:path w="8938" h="19974" extrusionOk="0">
                  <a:moveTo>
                    <a:pt x="2853" y="1"/>
                  </a:moveTo>
                  <a:cubicBezTo>
                    <a:pt x="2001" y="1"/>
                    <a:pt x="1145" y="202"/>
                    <a:pt x="578" y="825"/>
                  </a:cubicBezTo>
                  <a:cubicBezTo>
                    <a:pt x="275" y="1159"/>
                    <a:pt x="123" y="1524"/>
                    <a:pt x="1" y="1919"/>
                  </a:cubicBezTo>
                  <a:cubicBezTo>
                    <a:pt x="487" y="1828"/>
                    <a:pt x="1004" y="1767"/>
                    <a:pt x="1338" y="1706"/>
                  </a:cubicBezTo>
                  <a:cubicBezTo>
                    <a:pt x="1762" y="1632"/>
                    <a:pt x="2221" y="1567"/>
                    <a:pt x="2676" y="1567"/>
                  </a:cubicBezTo>
                  <a:cubicBezTo>
                    <a:pt x="3332" y="1567"/>
                    <a:pt x="3979" y="1701"/>
                    <a:pt x="4500" y="2132"/>
                  </a:cubicBezTo>
                  <a:cubicBezTo>
                    <a:pt x="5351" y="2831"/>
                    <a:pt x="5655" y="4047"/>
                    <a:pt x="5867" y="5111"/>
                  </a:cubicBezTo>
                  <a:cubicBezTo>
                    <a:pt x="6080" y="6387"/>
                    <a:pt x="6202" y="7694"/>
                    <a:pt x="6050" y="8971"/>
                  </a:cubicBezTo>
                  <a:cubicBezTo>
                    <a:pt x="5685" y="11554"/>
                    <a:pt x="4287" y="13895"/>
                    <a:pt x="5016" y="16600"/>
                  </a:cubicBezTo>
                  <a:cubicBezTo>
                    <a:pt x="5472" y="18302"/>
                    <a:pt x="6840" y="19640"/>
                    <a:pt x="8481" y="19974"/>
                  </a:cubicBezTo>
                  <a:lnTo>
                    <a:pt x="8025" y="19640"/>
                  </a:lnTo>
                  <a:cubicBezTo>
                    <a:pt x="6536" y="18363"/>
                    <a:pt x="6475" y="16083"/>
                    <a:pt x="6962" y="14168"/>
                  </a:cubicBezTo>
                  <a:cubicBezTo>
                    <a:pt x="7448" y="12284"/>
                    <a:pt x="8390" y="10521"/>
                    <a:pt x="8694" y="8515"/>
                  </a:cubicBezTo>
                  <a:cubicBezTo>
                    <a:pt x="8937" y="7329"/>
                    <a:pt x="8846" y="6083"/>
                    <a:pt x="8512" y="4898"/>
                  </a:cubicBezTo>
                  <a:cubicBezTo>
                    <a:pt x="7782" y="2405"/>
                    <a:pt x="5655" y="156"/>
                    <a:pt x="3041" y="4"/>
                  </a:cubicBezTo>
                  <a:cubicBezTo>
                    <a:pt x="2978" y="2"/>
                    <a:pt x="2916" y="1"/>
                    <a:pt x="2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1800044">
              <a:off x="647308" y="4716891"/>
              <a:ext cx="87423" cy="158997"/>
            </a:xfrm>
            <a:custGeom>
              <a:avLst/>
              <a:gdLst/>
              <a:ahLst/>
              <a:cxnLst/>
              <a:rect l="l" t="t" r="r" b="b"/>
              <a:pathLst>
                <a:path w="3497" h="6360" extrusionOk="0">
                  <a:moveTo>
                    <a:pt x="1471" y="1"/>
                  </a:moveTo>
                  <a:cubicBezTo>
                    <a:pt x="1035" y="1"/>
                    <a:pt x="630" y="184"/>
                    <a:pt x="396" y="629"/>
                  </a:cubicBezTo>
                  <a:cubicBezTo>
                    <a:pt x="1" y="1297"/>
                    <a:pt x="335" y="2209"/>
                    <a:pt x="548" y="2908"/>
                  </a:cubicBezTo>
                  <a:cubicBezTo>
                    <a:pt x="760" y="3851"/>
                    <a:pt x="1034" y="4732"/>
                    <a:pt x="1338" y="5583"/>
                  </a:cubicBezTo>
                  <a:cubicBezTo>
                    <a:pt x="1399" y="5796"/>
                    <a:pt x="1490" y="5978"/>
                    <a:pt x="1612" y="6130"/>
                  </a:cubicBezTo>
                  <a:cubicBezTo>
                    <a:pt x="1686" y="6255"/>
                    <a:pt x="1863" y="6359"/>
                    <a:pt x="2025" y="6359"/>
                  </a:cubicBezTo>
                  <a:cubicBezTo>
                    <a:pt x="2061" y="6359"/>
                    <a:pt x="2095" y="6354"/>
                    <a:pt x="2128" y="6343"/>
                  </a:cubicBezTo>
                  <a:cubicBezTo>
                    <a:pt x="2311" y="6313"/>
                    <a:pt x="2432" y="6161"/>
                    <a:pt x="2554" y="6009"/>
                  </a:cubicBezTo>
                  <a:cubicBezTo>
                    <a:pt x="2767" y="5705"/>
                    <a:pt x="3010" y="5401"/>
                    <a:pt x="3070" y="5066"/>
                  </a:cubicBezTo>
                  <a:cubicBezTo>
                    <a:pt x="3162" y="4793"/>
                    <a:pt x="3162" y="4489"/>
                    <a:pt x="3192" y="4185"/>
                  </a:cubicBezTo>
                  <a:cubicBezTo>
                    <a:pt x="3222" y="3668"/>
                    <a:pt x="3374" y="3152"/>
                    <a:pt x="3466" y="2635"/>
                  </a:cubicBezTo>
                  <a:cubicBezTo>
                    <a:pt x="3496" y="2088"/>
                    <a:pt x="3466" y="1571"/>
                    <a:pt x="3222" y="1085"/>
                  </a:cubicBezTo>
                  <a:cubicBezTo>
                    <a:pt x="2942" y="468"/>
                    <a:pt x="2168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1800044">
              <a:off x="590456" y="4884651"/>
              <a:ext cx="50949" cy="89648"/>
            </a:xfrm>
            <a:custGeom>
              <a:avLst/>
              <a:gdLst/>
              <a:ahLst/>
              <a:cxnLst/>
              <a:rect l="l" t="t" r="r" b="b"/>
              <a:pathLst>
                <a:path w="2038" h="3586" extrusionOk="0">
                  <a:moveTo>
                    <a:pt x="870" y="1"/>
                  </a:moveTo>
                  <a:cubicBezTo>
                    <a:pt x="481" y="1"/>
                    <a:pt x="391" y="259"/>
                    <a:pt x="366" y="668"/>
                  </a:cubicBezTo>
                  <a:cubicBezTo>
                    <a:pt x="305" y="1367"/>
                    <a:pt x="244" y="2005"/>
                    <a:pt x="92" y="2704"/>
                  </a:cubicBezTo>
                  <a:cubicBezTo>
                    <a:pt x="62" y="2887"/>
                    <a:pt x="1" y="3069"/>
                    <a:pt x="62" y="3251"/>
                  </a:cubicBezTo>
                  <a:cubicBezTo>
                    <a:pt x="92" y="3464"/>
                    <a:pt x="274" y="3586"/>
                    <a:pt x="457" y="3586"/>
                  </a:cubicBezTo>
                  <a:cubicBezTo>
                    <a:pt x="578" y="3586"/>
                    <a:pt x="670" y="3525"/>
                    <a:pt x="730" y="3495"/>
                  </a:cubicBezTo>
                  <a:cubicBezTo>
                    <a:pt x="1338" y="3039"/>
                    <a:pt x="1794" y="2400"/>
                    <a:pt x="1946" y="1641"/>
                  </a:cubicBezTo>
                  <a:cubicBezTo>
                    <a:pt x="2037" y="1276"/>
                    <a:pt x="2037" y="911"/>
                    <a:pt x="1885" y="546"/>
                  </a:cubicBezTo>
                  <a:cubicBezTo>
                    <a:pt x="1733" y="303"/>
                    <a:pt x="1460" y="60"/>
                    <a:pt x="1125" y="30"/>
                  </a:cubicBezTo>
                  <a:cubicBezTo>
                    <a:pt x="1028" y="10"/>
                    <a:pt x="94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1800044">
              <a:off x="470675" y="4412243"/>
              <a:ext cx="72223" cy="117697"/>
            </a:xfrm>
            <a:custGeom>
              <a:avLst/>
              <a:gdLst/>
              <a:ahLst/>
              <a:cxnLst/>
              <a:rect l="l" t="t" r="r" b="b"/>
              <a:pathLst>
                <a:path w="2889" h="4708" extrusionOk="0">
                  <a:moveTo>
                    <a:pt x="1125" y="1"/>
                  </a:moveTo>
                  <a:cubicBezTo>
                    <a:pt x="426" y="1"/>
                    <a:pt x="244" y="1216"/>
                    <a:pt x="153" y="1703"/>
                  </a:cubicBezTo>
                  <a:cubicBezTo>
                    <a:pt x="1" y="2463"/>
                    <a:pt x="92" y="3283"/>
                    <a:pt x="457" y="3982"/>
                  </a:cubicBezTo>
                  <a:cubicBezTo>
                    <a:pt x="578" y="4226"/>
                    <a:pt x="761" y="4438"/>
                    <a:pt x="1004" y="4590"/>
                  </a:cubicBezTo>
                  <a:cubicBezTo>
                    <a:pt x="1142" y="4671"/>
                    <a:pt x="1297" y="4708"/>
                    <a:pt x="1457" y="4708"/>
                  </a:cubicBezTo>
                  <a:cubicBezTo>
                    <a:pt x="1719" y="4708"/>
                    <a:pt x="1993" y="4608"/>
                    <a:pt x="2220" y="4438"/>
                  </a:cubicBezTo>
                  <a:cubicBezTo>
                    <a:pt x="2554" y="4195"/>
                    <a:pt x="2736" y="3770"/>
                    <a:pt x="2828" y="3344"/>
                  </a:cubicBezTo>
                  <a:cubicBezTo>
                    <a:pt x="2888" y="2919"/>
                    <a:pt x="2858" y="2463"/>
                    <a:pt x="2828" y="2068"/>
                  </a:cubicBezTo>
                  <a:cubicBezTo>
                    <a:pt x="2797" y="1672"/>
                    <a:pt x="2736" y="1338"/>
                    <a:pt x="2554" y="1004"/>
                  </a:cubicBezTo>
                  <a:cubicBezTo>
                    <a:pt x="2372" y="639"/>
                    <a:pt x="2037" y="396"/>
                    <a:pt x="1672" y="183"/>
                  </a:cubicBezTo>
                  <a:cubicBezTo>
                    <a:pt x="1490" y="92"/>
                    <a:pt x="1308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1800044">
              <a:off x="387203" y="4555081"/>
              <a:ext cx="98048" cy="137197"/>
            </a:xfrm>
            <a:custGeom>
              <a:avLst/>
              <a:gdLst/>
              <a:ahLst/>
              <a:cxnLst/>
              <a:rect l="l" t="t" r="r" b="b"/>
              <a:pathLst>
                <a:path w="3922" h="5488" extrusionOk="0">
                  <a:moveTo>
                    <a:pt x="1664" y="0"/>
                  </a:moveTo>
                  <a:cubicBezTo>
                    <a:pt x="1389" y="0"/>
                    <a:pt x="1138" y="56"/>
                    <a:pt x="974" y="198"/>
                  </a:cubicBezTo>
                  <a:cubicBezTo>
                    <a:pt x="487" y="563"/>
                    <a:pt x="426" y="1718"/>
                    <a:pt x="305" y="2235"/>
                  </a:cubicBezTo>
                  <a:cubicBezTo>
                    <a:pt x="122" y="3055"/>
                    <a:pt x="1" y="3907"/>
                    <a:pt x="335" y="4636"/>
                  </a:cubicBezTo>
                  <a:cubicBezTo>
                    <a:pt x="578" y="5092"/>
                    <a:pt x="1034" y="5487"/>
                    <a:pt x="1521" y="5487"/>
                  </a:cubicBezTo>
                  <a:cubicBezTo>
                    <a:pt x="2189" y="5487"/>
                    <a:pt x="2706" y="4910"/>
                    <a:pt x="3071" y="4332"/>
                  </a:cubicBezTo>
                  <a:cubicBezTo>
                    <a:pt x="3496" y="3724"/>
                    <a:pt x="3831" y="3055"/>
                    <a:pt x="3861" y="2296"/>
                  </a:cubicBezTo>
                  <a:cubicBezTo>
                    <a:pt x="3922" y="1566"/>
                    <a:pt x="3648" y="715"/>
                    <a:pt x="3010" y="350"/>
                  </a:cubicBezTo>
                  <a:cubicBezTo>
                    <a:pt x="2718" y="175"/>
                    <a:pt x="2153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1800044">
              <a:off x="508787" y="4544541"/>
              <a:ext cx="35724" cy="36599"/>
            </a:xfrm>
            <a:custGeom>
              <a:avLst/>
              <a:gdLst/>
              <a:ahLst/>
              <a:cxnLst/>
              <a:rect l="l" t="t" r="r" b="b"/>
              <a:pathLst>
                <a:path w="1429" h="1464" extrusionOk="0">
                  <a:moveTo>
                    <a:pt x="607" y="1"/>
                  </a:moveTo>
                  <a:cubicBezTo>
                    <a:pt x="506" y="1"/>
                    <a:pt x="411" y="28"/>
                    <a:pt x="334" y="96"/>
                  </a:cubicBezTo>
                  <a:cubicBezTo>
                    <a:pt x="61" y="279"/>
                    <a:pt x="0" y="613"/>
                    <a:pt x="91" y="917"/>
                  </a:cubicBezTo>
                  <a:cubicBezTo>
                    <a:pt x="213" y="1221"/>
                    <a:pt x="486" y="1403"/>
                    <a:pt x="790" y="1464"/>
                  </a:cubicBezTo>
                  <a:cubicBezTo>
                    <a:pt x="882" y="1464"/>
                    <a:pt x="1064" y="1464"/>
                    <a:pt x="1155" y="1373"/>
                  </a:cubicBezTo>
                  <a:cubicBezTo>
                    <a:pt x="1307" y="1251"/>
                    <a:pt x="1368" y="1069"/>
                    <a:pt x="1398" y="917"/>
                  </a:cubicBezTo>
                  <a:cubicBezTo>
                    <a:pt x="1429" y="734"/>
                    <a:pt x="1429" y="552"/>
                    <a:pt x="1307" y="339"/>
                  </a:cubicBezTo>
                  <a:cubicBezTo>
                    <a:pt x="1176" y="186"/>
                    <a:pt x="870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1800044">
              <a:off x="112188" y="4486469"/>
              <a:ext cx="70698" cy="86073"/>
            </a:xfrm>
            <a:custGeom>
              <a:avLst/>
              <a:gdLst/>
              <a:ahLst/>
              <a:cxnLst/>
              <a:rect l="l" t="t" r="r" b="b"/>
              <a:pathLst>
                <a:path w="2828" h="3443" extrusionOk="0">
                  <a:moveTo>
                    <a:pt x="923" y="0"/>
                  </a:moveTo>
                  <a:cubicBezTo>
                    <a:pt x="641" y="0"/>
                    <a:pt x="387" y="91"/>
                    <a:pt x="274" y="342"/>
                  </a:cubicBezTo>
                  <a:cubicBezTo>
                    <a:pt x="0" y="980"/>
                    <a:pt x="122" y="1740"/>
                    <a:pt x="395" y="2409"/>
                  </a:cubicBezTo>
                  <a:cubicBezTo>
                    <a:pt x="517" y="2652"/>
                    <a:pt x="669" y="2895"/>
                    <a:pt x="851" y="3108"/>
                  </a:cubicBezTo>
                  <a:cubicBezTo>
                    <a:pt x="1034" y="3321"/>
                    <a:pt x="1307" y="3442"/>
                    <a:pt x="1611" y="3442"/>
                  </a:cubicBezTo>
                  <a:cubicBezTo>
                    <a:pt x="1976" y="3442"/>
                    <a:pt x="2371" y="3230"/>
                    <a:pt x="2554" y="2895"/>
                  </a:cubicBezTo>
                  <a:cubicBezTo>
                    <a:pt x="2736" y="2561"/>
                    <a:pt x="2827" y="2135"/>
                    <a:pt x="2736" y="1740"/>
                  </a:cubicBezTo>
                  <a:cubicBezTo>
                    <a:pt x="2675" y="1224"/>
                    <a:pt x="2432" y="676"/>
                    <a:pt x="1976" y="342"/>
                  </a:cubicBezTo>
                  <a:cubicBezTo>
                    <a:pt x="1780" y="182"/>
                    <a:pt x="1323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1800044">
              <a:off x="181601" y="4544998"/>
              <a:ext cx="37999" cy="48099"/>
            </a:xfrm>
            <a:custGeom>
              <a:avLst/>
              <a:gdLst/>
              <a:ahLst/>
              <a:cxnLst/>
              <a:rect l="l" t="t" r="r" b="b"/>
              <a:pathLst>
                <a:path w="1520" h="1924" extrusionOk="0">
                  <a:moveTo>
                    <a:pt x="605" y="1"/>
                  </a:moveTo>
                  <a:cubicBezTo>
                    <a:pt x="154" y="1"/>
                    <a:pt x="57" y="516"/>
                    <a:pt x="30" y="915"/>
                  </a:cubicBezTo>
                  <a:cubicBezTo>
                    <a:pt x="30" y="1098"/>
                    <a:pt x="0" y="1280"/>
                    <a:pt x="61" y="1432"/>
                  </a:cubicBezTo>
                  <a:cubicBezTo>
                    <a:pt x="122" y="1523"/>
                    <a:pt x="182" y="1584"/>
                    <a:pt x="274" y="1675"/>
                  </a:cubicBezTo>
                  <a:cubicBezTo>
                    <a:pt x="365" y="1797"/>
                    <a:pt x="456" y="1858"/>
                    <a:pt x="608" y="1888"/>
                  </a:cubicBezTo>
                  <a:cubicBezTo>
                    <a:pt x="665" y="1913"/>
                    <a:pt x="726" y="1924"/>
                    <a:pt x="789" y="1924"/>
                  </a:cubicBezTo>
                  <a:cubicBezTo>
                    <a:pt x="959" y="1924"/>
                    <a:pt x="1135" y="1839"/>
                    <a:pt x="1246" y="1706"/>
                  </a:cubicBezTo>
                  <a:cubicBezTo>
                    <a:pt x="1398" y="1523"/>
                    <a:pt x="1489" y="1280"/>
                    <a:pt x="1520" y="1067"/>
                  </a:cubicBezTo>
                  <a:lnTo>
                    <a:pt x="1520" y="733"/>
                  </a:lnTo>
                  <a:cubicBezTo>
                    <a:pt x="1429" y="368"/>
                    <a:pt x="1125" y="156"/>
                    <a:pt x="821" y="34"/>
                  </a:cubicBezTo>
                  <a:cubicBezTo>
                    <a:pt x="741" y="11"/>
                    <a:pt x="670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 rot="1800044">
              <a:off x="116180" y="4592212"/>
              <a:ext cx="52474" cy="74673"/>
            </a:xfrm>
            <a:custGeom>
              <a:avLst/>
              <a:gdLst/>
              <a:ahLst/>
              <a:cxnLst/>
              <a:rect l="l" t="t" r="r" b="b"/>
              <a:pathLst>
                <a:path w="2099" h="2987" extrusionOk="0">
                  <a:moveTo>
                    <a:pt x="1138" y="1"/>
                  </a:moveTo>
                  <a:cubicBezTo>
                    <a:pt x="1090" y="1"/>
                    <a:pt x="1045" y="4"/>
                    <a:pt x="1004" y="11"/>
                  </a:cubicBezTo>
                  <a:cubicBezTo>
                    <a:pt x="969" y="6"/>
                    <a:pt x="924" y="4"/>
                    <a:pt x="873" y="4"/>
                  </a:cubicBezTo>
                  <a:cubicBezTo>
                    <a:pt x="607" y="4"/>
                    <a:pt x="163" y="71"/>
                    <a:pt x="62" y="224"/>
                  </a:cubicBezTo>
                  <a:cubicBezTo>
                    <a:pt x="1" y="346"/>
                    <a:pt x="1" y="467"/>
                    <a:pt x="1" y="619"/>
                  </a:cubicBezTo>
                  <a:cubicBezTo>
                    <a:pt x="1" y="984"/>
                    <a:pt x="1" y="1379"/>
                    <a:pt x="153" y="1744"/>
                  </a:cubicBezTo>
                  <a:cubicBezTo>
                    <a:pt x="183" y="1896"/>
                    <a:pt x="244" y="2017"/>
                    <a:pt x="335" y="2139"/>
                  </a:cubicBezTo>
                  <a:cubicBezTo>
                    <a:pt x="487" y="2412"/>
                    <a:pt x="669" y="2716"/>
                    <a:pt x="973" y="2868"/>
                  </a:cubicBezTo>
                  <a:cubicBezTo>
                    <a:pt x="1105" y="2941"/>
                    <a:pt x="1257" y="2986"/>
                    <a:pt x="1411" y="2986"/>
                  </a:cubicBezTo>
                  <a:cubicBezTo>
                    <a:pt x="1577" y="2986"/>
                    <a:pt x="1743" y="2934"/>
                    <a:pt x="1885" y="2808"/>
                  </a:cubicBezTo>
                  <a:cubicBezTo>
                    <a:pt x="2068" y="2656"/>
                    <a:pt x="2098" y="2352"/>
                    <a:pt x="2098" y="2139"/>
                  </a:cubicBezTo>
                  <a:cubicBezTo>
                    <a:pt x="2098" y="1865"/>
                    <a:pt x="2037" y="1622"/>
                    <a:pt x="2007" y="1379"/>
                  </a:cubicBezTo>
                  <a:cubicBezTo>
                    <a:pt x="1946" y="1136"/>
                    <a:pt x="1946" y="923"/>
                    <a:pt x="1916" y="741"/>
                  </a:cubicBezTo>
                  <a:cubicBezTo>
                    <a:pt x="1885" y="498"/>
                    <a:pt x="1794" y="285"/>
                    <a:pt x="1612" y="163"/>
                  </a:cubicBezTo>
                  <a:cubicBezTo>
                    <a:pt x="1494" y="45"/>
                    <a:pt x="1303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 rot="1800044">
              <a:off x="111156" y="4681492"/>
              <a:ext cx="22824" cy="27174"/>
            </a:xfrm>
            <a:custGeom>
              <a:avLst/>
              <a:gdLst/>
              <a:ahLst/>
              <a:cxnLst/>
              <a:rect l="l" t="t" r="r" b="b"/>
              <a:pathLst>
                <a:path w="913" h="1087" extrusionOk="0">
                  <a:moveTo>
                    <a:pt x="412" y="1"/>
                  </a:moveTo>
                  <a:cubicBezTo>
                    <a:pt x="203" y="1"/>
                    <a:pt x="20" y="91"/>
                    <a:pt x="1" y="346"/>
                  </a:cubicBezTo>
                  <a:cubicBezTo>
                    <a:pt x="1" y="467"/>
                    <a:pt x="1" y="619"/>
                    <a:pt x="31" y="710"/>
                  </a:cubicBezTo>
                  <a:cubicBezTo>
                    <a:pt x="61" y="832"/>
                    <a:pt x="92" y="923"/>
                    <a:pt x="183" y="984"/>
                  </a:cubicBezTo>
                  <a:cubicBezTo>
                    <a:pt x="229" y="1052"/>
                    <a:pt x="308" y="1087"/>
                    <a:pt x="397" y="1087"/>
                  </a:cubicBezTo>
                  <a:cubicBezTo>
                    <a:pt x="426" y="1087"/>
                    <a:pt x="457" y="1083"/>
                    <a:pt x="487" y="1075"/>
                  </a:cubicBezTo>
                  <a:cubicBezTo>
                    <a:pt x="639" y="1014"/>
                    <a:pt x="700" y="923"/>
                    <a:pt x="791" y="802"/>
                  </a:cubicBezTo>
                  <a:cubicBezTo>
                    <a:pt x="852" y="650"/>
                    <a:pt x="912" y="498"/>
                    <a:pt x="912" y="346"/>
                  </a:cubicBezTo>
                  <a:cubicBezTo>
                    <a:pt x="912" y="315"/>
                    <a:pt x="912" y="224"/>
                    <a:pt x="852" y="194"/>
                  </a:cubicBezTo>
                  <a:lnTo>
                    <a:pt x="761" y="72"/>
                  </a:lnTo>
                  <a:cubicBezTo>
                    <a:pt x="652" y="29"/>
                    <a:pt x="528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rot="1800044">
              <a:off x="341748" y="4711662"/>
              <a:ext cx="61574" cy="62924"/>
            </a:xfrm>
            <a:custGeom>
              <a:avLst/>
              <a:gdLst/>
              <a:ahLst/>
              <a:cxnLst/>
              <a:rect l="l" t="t" r="r" b="b"/>
              <a:pathLst>
                <a:path w="2463" h="2517" extrusionOk="0">
                  <a:moveTo>
                    <a:pt x="1382" y="0"/>
                  </a:moveTo>
                  <a:cubicBezTo>
                    <a:pt x="952" y="0"/>
                    <a:pt x="417" y="208"/>
                    <a:pt x="274" y="566"/>
                  </a:cubicBezTo>
                  <a:cubicBezTo>
                    <a:pt x="1" y="1113"/>
                    <a:pt x="153" y="1842"/>
                    <a:pt x="639" y="2238"/>
                  </a:cubicBezTo>
                  <a:cubicBezTo>
                    <a:pt x="831" y="2412"/>
                    <a:pt x="1112" y="2516"/>
                    <a:pt x="1387" y="2516"/>
                  </a:cubicBezTo>
                  <a:cubicBezTo>
                    <a:pt x="1591" y="2516"/>
                    <a:pt x="1790" y="2458"/>
                    <a:pt x="1946" y="2329"/>
                  </a:cubicBezTo>
                  <a:cubicBezTo>
                    <a:pt x="2007" y="2268"/>
                    <a:pt x="2098" y="2177"/>
                    <a:pt x="2128" y="2116"/>
                  </a:cubicBezTo>
                  <a:cubicBezTo>
                    <a:pt x="2341" y="1782"/>
                    <a:pt x="2463" y="1356"/>
                    <a:pt x="2402" y="961"/>
                  </a:cubicBezTo>
                  <a:cubicBezTo>
                    <a:pt x="2311" y="596"/>
                    <a:pt x="2037" y="201"/>
                    <a:pt x="1703" y="49"/>
                  </a:cubicBezTo>
                  <a:cubicBezTo>
                    <a:pt x="1611" y="16"/>
                    <a:pt x="1501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14"/>
          <p:cNvGrpSpPr/>
          <p:nvPr/>
        </p:nvGrpSpPr>
        <p:grpSpPr>
          <a:xfrm>
            <a:off x="1252100" y="4321888"/>
            <a:ext cx="641050" cy="876850"/>
            <a:chOff x="3746350" y="4482000"/>
            <a:chExt cx="641050" cy="876850"/>
          </a:xfrm>
        </p:grpSpPr>
        <p:sp>
          <p:nvSpPr>
            <p:cNvPr id="863" name="Google Shape;863;p14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4" name="Google Shape;864;p14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65" name="Google Shape;865;p14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4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4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4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3" name="Google Shape;873;p14"/>
          <p:cNvSpPr/>
          <p:nvPr/>
        </p:nvSpPr>
        <p:spPr>
          <a:xfrm rot="7487156">
            <a:off x="8026707" y="-43918"/>
            <a:ext cx="1316495" cy="1025502"/>
          </a:xfrm>
          <a:custGeom>
            <a:avLst/>
            <a:gdLst/>
            <a:ahLst/>
            <a:cxnLst/>
            <a:rect l="l" t="t" r="r" b="b"/>
            <a:pathLst>
              <a:path w="64044" h="49888" extrusionOk="0">
                <a:moveTo>
                  <a:pt x="22806" y="1"/>
                </a:moveTo>
                <a:cubicBezTo>
                  <a:pt x="18167" y="1"/>
                  <a:pt x="13528" y="642"/>
                  <a:pt x="8997" y="1755"/>
                </a:cubicBezTo>
                <a:cubicBezTo>
                  <a:pt x="7599" y="2089"/>
                  <a:pt x="0" y="3579"/>
                  <a:pt x="31" y="5372"/>
                </a:cubicBezTo>
                <a:cubicBezTo>
                  <a:pt x="61" y="7469"/>
                  <a:pt x="6596" y="9962"/>
                  <a:pt x="8146" y="10509"/>
                </a:cubicBezTo>
                <a:cubicBezTo>
                  <a:pt x="16627" y="13305"/>
                  <a:pt x="26596" y="10752"/>
                  <a:pt x="34408" y="15068"/>
                </a:cubicBezTo>
                <a:cubicBezTo>
                  <a:pt x="39241" y="17682"/>
                  <a:pt x="42433" y="22545"/>
                  <a:pt x="44408" y="27682"/>
                </a:cubicBezTo>
                <a:cubicBezTo>
                  <a:pt x="46384" y="32789"/>
                  <a:pt x="47265" y="38230"/>
                  <a:pt x="48572" y="43549"/>
                </a:cubicBezTo>
                <a:cubicBezTo>
                  <a:pt x="49241" y="46102"/>
                  <a:pt x="50305" y="48959"/>
                  <a:pt x="52767" y="49719"/>
                </a:cubicBezTo>
                <a:cubicBezTo>
                  <a:pt x="53155" y="49834"/>
                  <a:pt x="53552" y="49888"/>
                  <a:pt x="53951" y="49888"/>
                </a:cubicBezTo>
                <a:cubicBezTo>
                  <a:pt x="55239" y="49888"/>
                  <a:pt x="56534" y="49325"/>
                  <a:pt x="57509" y="48443"/>
                </a:cubicBezTo>
                <a:cubicBezTo>
                  <a:pt x="58816" y="47318"/>
                  <a:pt x="59606" y="45768"/>
                  <a:pt x="60244" y="44157"/>
                </a:cubicBezTo>
                <a:cubicBezTo>
                  <a:pt x="64044" y="34704"/>
                  <a:pt x="61916" y="23366"/>
                  <a:pt x="55776" y="15220"/>
                </a:cubicBezTo>
                <a:cubicBezTo>
                  <a:pt x="49606" y="7044"/>
                  <a:pt x="39879" y="1998"/>
                  <a:pt x="29788" y="509"/>
                </a:cubicBezTo>
                <a:cubicBezTo>
                  <a:pt x="27470" y="163"/>
                  <a:pt x="25138" y="1"/>
                  <a:pt x="22806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4"/>
          <p:cNvSpPr/>
          <p:nvPr/>
        </p:nvSpPr>
        <p:spPr>
          <a:xfrm rot="840133">
            <a:off x="2134094" y="4202914"/>
            <a:ext cx="2725839" cy="951211"/>
          </a:xfrm>
          <a:custGeom>
            <a:avLst/>
            <a:gdLst/>
            <a:ahLst/>
            <a:cxnLst/>
            <a:rect l="l" t="t" r="r" b="b"/>
            <a:pathLst>
              <a:path w="72160" h="25181" extrusionOk="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03E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ontserrat SemiBold"/>
              <a:buNone/>
              <a:defRPr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5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2" r:id="rId10"/>
    <p:sldLayoutId id="2147483665" r:id="rId11"/>
    <p:sldLayoutId id="2147483667" r:id="rId12"/>
    <p:sldLayoutId id="2147483671" r:id="rId13"/>
    <p:sldLayoutId id="2147483672" r:id="rId14"/>
    <p:sldLayoutId id="2147483673" r:id="rId15"/>
    <p:sldLayoutId id="2147483679" r:id="rId16"/>
    <p:sldLayoutId id="214748368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18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1"/>
          <p:cNvSpPr txBox="1">
            <a:spLocks noGrp="1"/>
          </p:cNvSpPr>
          <p:nvPr>
            <p:ph type="ctrTitle"/>
          </p:nvPr>
        </p:nvSpPr>
        <p:spPr>
          <a:xfrm>
            <a:off x="1066200" y="1501850"/>
            <a:ext cx="7011600" cy="1512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000" dirty="0">
                <a:solidFill>
                  <a:schemeClr val="accent6">
                    <a:lumMod val="50000"/>
                  </a:schemeClr>
                </a:solidFill>
              </a:rPr>
              <a:t>Aqua Vision</a:t>
            </a:r>
            <a:endParaRPr sz="3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Google Shape;1566;p31">
            <a:extLst>
              <a:ext uri="{FF2B5EF4-FFF2-40B4-BE49-F238E27FC236}">
                <a16:creationId xmlns:a16="http://schemas.microsoft.com/office/drawing/2014/main" id="{737AE62E-7C42-4429-BE15-03102C9562FF}"/>
              </a:ext>
            </a:extLst>
          </p:cNvPr>
          <p:cNvSpPr txBox="1">
            <a:spLocks/>
          </p:cNvSpPr>
          <p:nvPr/>
        </p:nvSpPr>
        <p:spPr>
          <a:xfrm>
            <a:off x="1066200" y="2511589"/>
            <a:ext cx="7011600" cy="95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Montserrat SemiBold"/>
              <a:buNone/>
              <a:defRPr sz="4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br>
              <a:rPr lang="en-US" sz="5400" dirty="0">
                <a:solidFill>
                  <a:schemeClr val="accent6"/>
                </a:solidFill>
              </a:rPr>
            </a:br>
            <a:r>
              <a:rPr lang="en-US" sz="2000" dirty="0">
                <a:solidFill>
                  <a:schemeClr val="accent6"/>
                </a:solidFill>
              </a:rPr>
              <a:t>Integration of IoT Technology with AI in Egypt's Aquaculture Industry</a:t>
            </a:r>
          </a:p>
          <a:p>
            <a:endParaRPr lang="en-US" sz="3500" dirty="0">
              <a:solidFill>
                <a:schemeClr val="accent6"/>
              </a:solidFill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AC15E54-3BCB-40E6-9355-F7EB3283E929}"/>
              </a:ext>
            </a:extLst>
          </p:cNvPr>
          <p:cNvSpPr/>
          <p:nvPr/>
        </p:nvSpPr>
        <p:spPr>
          <a:xfrm>
            <a:off x="793790" y="3477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buClr>
                <a:schemeClr val="lt2"/>
              </a:buClr>
              <a:buSzPts val="1400"/>
            </a:pP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Supervision: Dr. </a:t>
            </a:r>
            <a:r>
              <a:rPr lang="en-US" sz="1800" dirty="0" err="1">
                <a:solidFill>
                  <a:srgbClr val="00B0F0"/>
                </a:solidFill>
                <a:latin typeface="Montserrat"/>
                <a:sym typeface="Montserrat"/>
              </a:rPr>
              <a:t>Samah</a:t>
            </a: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 El-</a:t>
            </a:r>
            <a:r>
              <a:rPr lang="en-US" sz="1800" dirty="0" err="1">
                <a:solidFill>
                  <a:srgbClr val="00B0F0"/>
                </a:solidFill>
                <a:latin typeface="Montserrat"/>
                <a:sym typeface="Montserrat"/>
              </a:rPr>
              <a:t>Shafiey</a:t>
            </a: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 </a:t>
            </a:r>
          </a:p>
          <a:p>
            <a:pPr>
              <a:buClr>
                <a:schemeClr val="lt2"/>
              </a:buClr>
              <a:buSzPts val="1400"/>
            </a:pP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Presented by: Yousef Khaled | Ameer </a:t>
            </a:r>
            <a:r>
              <a:rPr lang="en-US" sz="1800" dirty="0" err="1">
                <a:solidFill>
                  <a:srgbClr val="00B0F0"/>
                </a:solidFill>
                <a:latin typeface="Montserrat"/>
                <a:sym typeface="Montserrat"/>
              </a:rPr>
              <a:t>Louly</a:t>
            </a: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 | Mohamed Ahmed </a:t>
            </a:r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9FE441F3-A06C-4257-8900-F52250B6EE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2" t="3700" r="34863" b="53950"/>
          <a:stretch/>
        </p:blipFill>
        <p:spPr>
          <a:xfrm>
            <a:off x="1861495" y="4123847"/>
            <a:ext cx="541421" cy="507662"/>
          </a:xfrm>
          <a:prstGeom prst="flowChartConnector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3574B5-C383-457F-8799-0B1571692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0471"/>
            <a:ext cx="1359407" cy="135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03765B-94D4-47CE-B04F-7773A94B6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6687" y="210214"/>
            <a:ext cx="997313" cy="8818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6A422E-5479-48A1-A147-735972904A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72337" y="44347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pic>
        <p:nvPicPr>
          <p:cNvPr id="14" name="Image 1">
            <a:extLst>
              <a:ext uri="{FF2B5EF4-FFF2-40B4-BE49-F238E27FC236}">
                <a16:creationId xmlns:a16="http://schemas.microsoft.com/office/drawing/2014/main" id="{0A839364-4D81-4988-9912-E1F16AD94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767" y="4115055"/>
            <a:ext cx="439875" cy="530884"/>
          </a:xfrm>
          <a:prstGeom prst="flowChartConnector">
            <a:avLst/>
          </a:prstGeom>
        </p:spPr>
      </p:pic>
      <p:pic>
        <p:nvPicPr>
          <p:cNvPr id="15" name="Image 1">
            <a:extLst>
              <a:ext uri="{FF2B5EF4-FFF2-40B4-BE49-F238E27FC236}">
                <a16:creationId xmlns:a16="http://schemas.microsoft.com/office/drawing/2014/main" id="{F939F9EE-3442-4036-B8BA-41F1862C6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8451" y="4123847"/>
            <a:ext cx="435368" cy="507662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" grpId="0"/>
      <p:bldP spid="4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7"/>
          <p:cNvSpPr txBox="1">
            <a:spLocks noGrp="1"/>
          </p:cNvSpPr>
          <p:nvPr>
            <p:ph type="title"/>
          </p:nvPr>
        </p:nvSpPr>
        <p:spPr>
          <a:xfrm>
            <a:off x="715150" y="535000"/>
            <a:ext cx="7713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Implementation</a:t>
            </a:r>
            <a:endParaRPr dirty="0"/>
          </a:p>
        </p:txBody>
      </p:sp>
      <p:sp>
        <p:nvSpPr>
          <p:cNvPr id="1673" name="Google Shape;1673;p37"/>
          <p:cNvSpPr txBox="1">
            <a:spLocks noGrp="1"/>
          </p:cNvSpPr>
          <p:nvPr>
            <p:ph type="subTitle" idx="1"/>
          </p:nvPr>
        </p:nvSpPr>
        <p:spPr>
          <a:xfrm>
            <a:off x="1764375" y="2627975"/>
            <a:ext cx="1938600" cy="4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674" name="Google Shape;1674;p37"/>
          <p:cNvSpPr txBox="1">
            <a:spLocks noGrp="1"/>
          </p:cNvSpPr>
          <p:nvPr>
            <p:ph type="subTitle" idx="2"/>
          </p:nvPr>
        </p:nvSpPr>
        <p:spPr>
          <a:xfrm>
            <a:off x="5474700" y="2627987"/>
            <a:ext cx="1938600" cy="4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675" name="Google Shape;1675;p37"/>
          <p:cNvSpPr txBox="1">
            <a:spLocks noGrp="1"/>
          </p:cNvSpPr>
          <p:nvPr>
            <p:ph type="subTitle" idx="3"/>
          </p:nvPr>
        </p:nvSpPr>
        <p:spPr>
          <a:xfrm>
            <a:off x="1229925" y="3172900"/>
            <a:ext cx="30075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2 ESP 32 microcontroller for Transmit and receive</a:t>
            </a:r>
          </a:p>
          <a:p>
            <a:pPr marL="0" indent="0"/>
            <a:r>
              <a:rPr lang="en-US" dirty="0"/>
              <a:t>Ph, Temperature, DO, Water level sensors</a:t>
            </a:r>
          </a:p>
        </p:txBody>
      </p:sp>
      <p:sp>
        <p:nvSpPr>
          <p:cNvPr id="1676" name="Google Shape;1676;p37"/>
          <p:cNvSpPr txBox="1">
            <a:spLocks noGrp="1"/>
          </p:cNvSpPr>
          <p:nvPr>
            <p:ph type="subTitle" idx="4"/>
          </p:nvPr>
        </p:nvSpPr>
        <p:spPr>
          <a:xfrm>
            <a:off x="4939800" y="3169750"/>
            <a:ext cx="30084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Data </a:t>
            </a:r>
            <a:r>
              <a:rPr lang="en-US" dirty="0">
                <a:latin typeface="Montserrat ExtraLight"/>
              </a:rPr>
              <a:t>acquisition via sensors then analysis for taking decision </a:t>
            </a:r>
            <a:endParaRPr dirty="0">
              <a:latin typeface="Montserrat ExtraLight"/>
              <a:sym typeface="Montserrat ExtraLight"/>
            </a:endParaRPr>
          </a:p>
        </p:txBody>
      </p:sp>
      <p:pic>
        <p:nvPicPr>
          <p:cNvPr id="1684" name="Google Shape;16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700" y="4543725"/>
            <a:ext cx="659200" cy="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50" y="-23400"/>
            <a:ext cx="533025" cy="5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3500" y="2895950"/>
            <a:ext cx="276950" cy="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2967" y="1367150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09950" y="1043375"/>
            <a:ext cx="1958450" cy="19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37"/>
          <p:cNvSpPr/>
          <p:nvPr/>
        </p:nvSpPr>
        <p:spPr>
          <a:xfrm rot="840257">
            <a:off x="1379668" y="4675512"/>
            <a:ext cx="1804042" cy="629540"/>
          </a:xfrm>
          <a:custGeom>
            <a:avLst/>
            <a:gdLst/>
            <a:ahLst/>
            <a:cxnLst/>
            <a:rect l="l" t="t" r="r" b="b"/>
            <a:pathLst>
              <a:path w="72160" h="25181" extrusionOk="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4112;p67">
            <a:extLst>
              <a:ext uri="{FF2B5EF4-FFF2-40B4-BE49-F238E27FC236}">
                <a16:creationId xmlns:a16="http://schemas.microsoft.com/office/drawing/2014/main" id="{2B5442A4-850B-4A27-BD3A-457A6FDE46CB}"/>
              </a:ext>
            </a:extLst>
          </p:cNvPr>
          <p:cNvGrpSpPr/>
          <p:nvPr/>
        </p:nvGrpSpPr>
        <p:grpSpPr>
          <a:xfrm>
            <a:off x="6109626" y="1660603"/>
            <a:ext cx="755258" cy="782709"/>
            <a:chOff x="2633105" y="2431859"/>
            <a:chExt cx="363243" cy="328585"/>
          </a:xfrm>
          <a:solidFill>
            <a:srgbClr val="239098"/>
          </a:solidFill>
        </p:grpSpPr>
        <p:sp>
          <p:nvSpPr>
            <p:cNvPr id="22" name="Google Shape;14113;p67">
              <a:extLst>
                <a:ext uri="{FF2B5EF4-FFF2-40B4-BE49-F238E27FC236}">
                  <a16:creationId xmlns:a16="http://schemas.microsoft.com/office/drawing/2014/main" id="{3D1060CD-6903-4DBE-AF93-6A41D5BFBB9E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14;p67">
              <a:extLst>
                <a:ext uri="{FF2B5EF4-FFF2-40B4-BE49-F238E27FC236}">
                  <a16:creationId xmlns:a16="http://schemas.microsoft.com/office/drawing/2014/main" id="{DE039D59-E23B-4EED-A12C-7ED804A6C355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115;p67">
              <a:extLst>
                <a:ext uri="{FF2B5EF4-FFF2-40B4-BE49-F238E27FC236}">
                  <a16:creationId xmlns:a16="http://schemas.microsoft.com/office/drawing/2014/main" id="{84E9CA32-D27B-4FB7-B76C-0893C64D5FDA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16;p67">
              <a:extLst>
                <a:ext uri="{FF2B5EF4-FFF2-40B4-BE49-F238E27FC236}">
                  <a16:creationId xmlns:a16="http://schemas.microsoft.com/office/drawing/2014/main" id="{D3D6984C-EDD2-4363-A2AF-3BC027571DA1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17;p67">
              <a:extLst>
                <a:ext uri="{FF2B5EF4-FFF2-40B4-BE49-F238E27FC236}">
                  <a16:creationId xmlns:a16="http://schemas.microsoft.com/office/drawing/2014/main" id="{D9C076BA-7A33-4117-935D-156FB3D24214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118;p67">
              <a:extLst>
                <a:ext uri="{FF2B5EF4-FFF2-40B4-BE49-F238E27FC236}">
                  <a16:creationId xmlns:a16="http://schemas.microsoft.com/office/drawing/2014/main" id="{68A7DC13-F212-426A-91AF-EC79B45C8830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119;p67">
              <a:extLst>
                <a:ext uri="{FF2B5EF4-FFF2-40B4-BE49-F238E27FC236}">
                  <a16:creationId xmlns:a16="http://schemas.microsoft.com/office/drawing/2014/main" id="{797B532C-4552-4FBB-ADC3-AD9ACB84ABDF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120;p67">
              <a:extLst>
                <a:ext uri="{FF2B5EF4-FFF2-40B4-BE49-F238E27FC236}">
                  <a16:creationId xmlns:a16="http://schemas.microsoft.com/office/drawing/2014/main" id="{1FEB3ED2-783C-4712-B83C-F5E557D4C082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137;p67">
            <a:extLst>
              <a:ext uri="{FF2B5EF4-FFF2-40B4-BE49-F238E27FC236}">
                <a16:creationId xmlns:a16="http://schemas.microsoft.com/office/drawing/2014/main" id="{D616F778-707D-4053-9790-1628D7641036}"/>
              </a:ext>
            </a:extLst>
          </p:cNvPr>
          <p:cNvSpPr/>
          <p:nvPr/>
        </p:nvSpPr>
        <p:spPr>
          <a:xfrm>
            <a:off x="2507896" y="1730001"/>
            <a:ext cx="695097" cy="697131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8CC9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192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2" grpId="0"/>
      <p:bldP spid="1673" grpId="0" build="p" animBg="1"/>
      <p:bldP spid="1674" grpId="0" build="p" animBg="1"/>
      <p:bldP spid="1675" grpId="0" build="p"/>
      <p:bldP spid="1676" grpId="0" build="p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cxnSp>
        <p:nvCxnSpPr>
          <p:cNvPr id="1155" name="Google Shape;1155;p70"/>
          <p:cNvCxnSpPr>
            <a:cxnSpLocks/>
            <a:stCxn id="1156" idx="0"/>
          </p:cNvCxnSpPr>
          <p:nvPr/>
        </p:nvCxnSpPr>
        <p:spPr>
          <a:xfrm rot="10800000">
            <a:off x="1510135" y="20270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8" name="Google Shape;1158;p70"/>
          <p:cNvCxnSpPr>
            <a:stCxn id="1159" idx="2"/>
            <a:endCxn id="1160" idx="0"/>
          </p:cNvCxnSpPr>
          <p:nvPr/>
        </p:nvCxnSpPr>
        <p:spPr>
          <a:xfrm>
            <a:off x="3042026" y="31649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70"/>
          <p:cNvCxnSpPr>
            <a:cxnSpLocks/>
            <a:stCxn id="1162" idx="0"/>
          </p:cNvCxnSpPr>
          <p:nvPr/>
        </p:nvCxnSpPr>
        <p:spPr>
          <a:xfrm rot="10800000">
            <a:off x="4573916" y="20270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70"/>
          <p:cNvCxnSpPr>
            <a:stCxn id="1165" idx="2"/>
            <a:endCxn id="1166" idx="0"/>
          </p:cNvCxnSpPr>
          <p:nvPr/>
        </p:nvCxnSpPr>
        <p:spPr>
          <a:xfrm>
            <a:off x="6103853" y="31649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70"/>
          <p:cNvCxnSpPr>
            <a:cxnSpLocks/>
            <a:stCxn id="1168" idx="0"/>
          </p:cNvCxnSpPr>
          <p:nvPr/>
        </p:nvCxnSpPr>
        <p:spPr>
          <a:xfrm rot="10800000">
            <a:off x="7633865" y="20270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6" name="Google Shape;1156;p70"/>
          <p:cNvSpPr/>
          <p:nvPr/>
        </p:nvSpPr>
        <p:spPr>
          <a:xfrm>
            <a:off x="1130635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70"/>
          <p:cNvSpPr/>
          <p:nvPr/>
        </p:nvSpPr>
        <p:spPr>
          <a:xfrm>
            <a:off x="2662526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70"/>
          <p:cNvSpPr/>
          <p:nvPr/>
        </p:nvSpPr>
        <p:spPr>
          <a:xfrm>
            <a:off x="4194416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70"/>
          <p:cNvSpPr/>
          <p:nvPr/>
        </p:nvSpPr>
        <p:spPr>
          <a:xfrm>
            <a:off x="5724353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0"/>
          <p:cNvSpPr/>
          <p:nvPr/>
        </p:nvSpPr>
        <p:spPr>
          <a:xfrm>
            <a:off x="7254365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70"/>
          <p:cNvSpPr/>
          <p:nvPr/>
        </p:nvSpPr>
        <p:spPr>
          <a:xfrm>
            <a:off x="2982626" y="35479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70"/>
          <p:cNvSpPr/>
          <p:nvPr/>
        </p:nvSpPr>
        <p:spPr>
          <a:xfrm>
            <a:off x="6044453" y="35479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4" name="Google Shape;1214;p70"/>
          <p:cNvCxnSpPr>
            <a:stCxn id="1156" idx="3"/>
            <a:endCxn id="1159" idx="1"/>
          </p:cNvCxnSpPr>
          <p:nvPr/>
        </p:nvCxnSpPr>
        <p:spPr>
          <a:xfrm>
            <a:off x="1889635" y="2785494"/>
            <a:ext cx="77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70"/>
          <p:cNvCxnSpPr>
            <a:stCxn id="1159" idx="3"/>
            <a:endCxn id="1162" idx="1"/>
          </p:cNvCxnSpPr>
          <p:nvPr/>
        </p:nvCxnSpPr>
        <p:spPr>
          <a:xfrm>
            <a:off x="3421526" y="2785494"/>
            <a:ext cx="77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6" name="Google Shape;1216;p70"/>
          <p:cNvCxnSpPr>
            <a:stCxn id="1162" idx="3"/>
            <a:endCxn id="1165" idx="1"/>
          </p:cNvCxnSpPr>
          <p:nvPr/>
        </p:nvCxnSpPr>
        <p:spPr>
          <a:xfrm>
            <a:off x="4953416" y="2785494"/>
            <a:ext cx="7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70"/>
          <p:cNvCxnSpPr>
            <a:stCxn id="1165" idx="3"/>
            <a:endCxn id="1168" idx="1"/>
          </p:cNvCxnSpPr>
          <p:nvPr/>
        </p:nvCxnSpPr>
        <p:spPr>
          <a:xfrm>
            <a:off x="6483353" y="2785494"/>
            <a:ext cx="7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1156;p70">
            <a:extLst>
              <a:ext uri="{FF2B5EF4-FFF2-40B4-BE49-F238E27FC236}">
                <a16:creationId xmlns:a16="http://schemas.microsoft.com/office/drawing/2014/main" id="{B63A84AC-E7AD-4BD7-A9B3-A7564F4ABCAC}"/>
              </a:ext>
            </a:extLst>
          </p:cNvPr>
          <p:cNvSpPr/>
          <p:nvPr/>
        </p:nvSpPr>
        <p:spPr>
          <a:xfrm>
            <a:off x="1146235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159;p70">
            <a:extLst>
              <a:ext uri="{FF2B5EF4-FFF2-40B4-BE49-F238E27FC236}">
                <a16:creationId xmlns:a16="http://schemas.microsoft.com/office/drawing/2014/main" id="{3F46EEAC-F98C-4C59-A6F3-6FB4153E75CB}"/>
              </a:ext>
            </a:extLst>
          </p:cNvPr>
          <p:cNvSpPr/>
          <p:nvPr/>
        </p:nvSpPr>
        <p:spPr>
          <a:xfrm>
            <a:off x="2678126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162;p70">
            <a:extLst>
              <a:ext uri="{FF2B5EF4-FFF2-40B4-BE49-F238E27FC236}">
                <a16:creationId xmlns:a16="http://schemas.microsoft.com/office/drawing/2014/main" id="{6B3DCCA8-9FD4-4F4F-AB49-751484EBD6D0}"/>
              </a:ext>
            </a:extLst>
          </p:cNvPr>
          <p:cNvSpPr/>
          <p:nvPr/>
        </p:nvSpPr>
        <p:spPr>
          <a:xfrm>
            <a:off x="4210016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165;p70">
            <a:extLst>
              <a:ext uri="{FF2B5EF4-FFF2-40B4-BE49-F238E27FC236}">
                <a16:creationId xmlns:a16="http://schemas.microsoft.com/office/drawing/2014/main" id="{07D73207-8102-4918-9643-BD16DF70298A}"/>
              </a:ext>
            </a:extLst>
          </p:cNvPr>
          <p:cNvSpPr/>
          <p:nvPr/>
        </p:nvSpPr>
        <p:spPr>
          <a:xfrm>
            <a:off x="5739953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168;p70">
            <a:extLst>
              <a:ext uri="{FF2B5EF4-FFF2-40B4-BE49-F238E27FC236}">
                <a16:creationId xmlns:a16="http://schemas.microsoft.com/office/drawing/2014/main" id="{D61DE1F8-CC63-4033-A0F1-4834921431E4}"/>
              </a:ext>
            </a:extLst>
          </p:cNvPr>
          <p:cNvSpPr/>
          <p:nvPr/>
        </p:nvSpPr>
        <p:spPr>
          <a:xfrm>
            <a:off x="7269965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170;p70">
            <a:extLst>
              <a:ext uri="{FF2B5EF4-FFF2-40B4-BE49-F238E27FC236}">
                <a16:creationId xmlns:a16="http://schemas.microsoft.com/office/drawing/2014/main" id="{4B42F415-BA25-43F0-9910-99B45F898E13}"/>
              </a:ext>
            </a:extLst>
          </p:cNvPr>
          <p:cNvSpPr txBox="1">
            <a:spLocks/>
          </p:cNvSpPr>
          <p:nvPr/>
        </p:nvSpPr>
        <p:spPr>
          <a:xfrm>
            <a:off x="561600" y="1352249"/>
            <a:ext cx="1806776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</a:t>
            </a:r>
            <a:r>
              <a:rPr lang="en-US" dirty="0">
                <a:latin typeface="Montserrat ExtraLight"/>
              </a:rPr>
              <a:t>acquisition</a:t>
            </a:r>
            <a:endParaRPr lang="en-US" dirty="0"/>
          </a:p>
        </p:txBody>
      </p:sp>
      <p:sp>
        <p:nvSpPr>
          <p:cNvPr id="83" name="Google Shape;1174;p70">
            <a:extLst>
              <a:ext uri="{FF2B5EF4-FFF2-40B4-BE49-F238E27FC236}">
                <a16:creationId xmlns:a16="http://schemas.microsoft.com/office/drawing/2014/main" id="{DC41CA65-450E-48C7-AAE2-484B87F985F9}"/>
              </a:ext>
            </a:extLst>
          </p:cNvPr>
          <p:cNvSpPr txBox="1">
            <a:spLocks/>
          </p:cNvSpPr>
          <p:nvPr/>
        </p:nvSpPr>
        <p:spPr>
          <a:xfrm>
            <a:off x="3884666" y="1352249"/>
            <a:ext cx="1378500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Receive and analyze </a:t>
            </a:r>
          </a:p>
        </p:txBody>
      </p:sp>
      <p:sp>
        <p:nvSpPr>
          <p:cNvPr id="85" name="Google Shape;1178;p70">
            <a:extLst>
              <a:ext uri="{FF2B5EF4-FFF2-40B4-BE49-F238E27FC236}">
                <a16:creationId xmlns:a16="http://schemas.microsoft.com/office/drawing/2014/main" id="{A5B0A6E8-6F40-4603-B59B-10F0483A4A7F}"/>
              </a:ext>
            </a:extLst>
          </p:cNvPr>
          <p:cNvSpPr txBox="1">
            <a:spLocks/>
          </p:cNvSpPr>
          <p:nvPr/>
        </p:nvSpPr>
        <p:spPr>
          <a:xfrm>
            <a:off x="6944615" y="1352249"/>
            <a:ext cx="1378500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AI Decide</a:t>
            </a:r>
          </a:p>
        </p:txBody>
      </p:sp>
      <p:sp>
        <p:nvSpPr>
          <p:cNvPr id="87" name="Google Shape;1157;p70">
            <a:extLst>
              <a:ext uri="{FF2B5EF4-FFF2-40B4-BE49-F238E27FC236}">
                <a16:creationId xmlns:a16="http://schemas.microsoft.com/office/drawing/2014/main" id="{09173FE3-1174-434B-AC4A-70054988A88C}"/>
              </a:ext>
            </a:extLst>
          </p:cNvPr>
          <p:cNvSpPr/>
          <p:nvPr/>
        </p:nvSpPr>
        <p:spPr>
          <a:xfrm>
            <a:off x="1450735" y="1958652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163;p70">
            <a:extLst>
              <a:ext uri="{FF2B5EF4-FFF2-40B4-BE49-F238E27FC236}">
                <a16:creationId xmlns:a16="http://schemas.microsoft.com/office/drawing/2014/main" id="{21E5B7C6-6E42-4040-8BA9-AA354EE900F3}"/>
              </a:ext>
            </a:extLst>
          </p:cNvPr>
          <p:cNvSpPr/>
          <p:nvPr/>
        </p:nvSpPr>
        <p:spPr>
          <a:xfrm>
            <a:off x="4514516" y="1958652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169;p70">
            <a:extLst>
              <a:ext uri="{FF2B5EF4-FFF2-40B4-BE49-F238E27FC236}">
                <a16:creationId xmlns:a16="http://schemas.microsoft.com/office/drawing/2014/main" id="{0B4E4BCF-E967-499B-92D3-C68E67F48F66}"/>
              </a:ext>
            </a:extLst>
          </p:cNvPr>
          <p:cNvSpPr/>
          <p:nvPr/>
        </p:nvSpPr>
        <p:spPr>
          <a:xfrm>
            <a:off x="7574465" y="1958652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155;p70">
            <a:extLst>
              <a:ext uri="{FF2B5EF4-FFF2-40B4-BE49-F238E27FC236}">
                <a16:creationId xmlns:a16="http://schemas.microsoft.com/office/drawing/2014/main" id="{F1E12FCF-E0F9-4F8D-8A4E-1B33A7E6BBA4}"/>
              </a:ext>
            </a:extLst>
          </p:cNvPr>
          <p:cNvCxnSpPr/>
          <p:nvPr/>
        </p:nvCxnSpPr>
        <p:spPr>
          <a:xfrm rot="10800000">
            <a:off x="1511335" y="20786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1161;p70">
            <a:extLst>
              <a:ext uri="{FF2B5EF4-FFF2-40B4-BE49-F238E27FC236}">
                <a16:creationId xmlns:a16="http://schemas.microsoft.com/office/drawing/2014/main" id="{D8B4AB68-83D0-476C-8BF0-6B915FF3EA66}"/>
              </a:ext>
            </a:extLst>
          </p:cNvPr>
          <p:cNvCxnSpPr/>
          <p:nvPr/>
        </p:nvCxnSpPr>
        <p:spPr>
          <a:xfrm rot="10800000">
            <a:off x="4575116" y="20786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1167;p70">
            <a:extLst>
              <a:ext uri="{FF2B5EF4-FFF2-40B4-BE49-F238E27FC236}">
                <a16:creationId xmlns:a16="http://schemas.microsoft.com/office/drawing/2014/main" id="{7CE4F903-8437-4F7D-8765-96A311686705}"/>
              </a:ext>
            </a:extLst>
          </p:cNvPr>
          <p:cNvCxnSpPr/>
          <p:nvPr/>
        </p:nvCxnSpPr>
        <p:spPr>
          <a:xfrm rot="10800000">
            <a:off x="7635065" y="20786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1158;p70">
            <a:extLst>
              <a:ext uri="{FF2B5EF4-FFF2-40B4-BE49-F238E27FC236}">
                <a16:creationId xmlns:a16="http://schemas.microsoft.com/office/drawing/2014/main" id="{286B7ACC-2913-4054-8D57-865F35EBDEC7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057626" y="32453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1164;p70">
            <a:extLst>
              <a:ext uri="{FF2B5EF4-FFF2-40B4-BE49-F238E27FC236}">
                <a16:creationId xmlns:a16="http://schemas.microsoft.com/office/drawing/2014/main" id="{3F1A862B-A4A3-4BBE-8857-182EFFF5E3AC}"/>
              </a:ext>
            </a:extLst>
          </p:cNvPr>
          <p:cNvCxnSpPr>
            <a:endCxn id="100" idx="0"/>
          </p:cNvCxnSpPr>
          <p:nvPr/>
        </p:nvCxnSpPr>
        <p:spPr>
          <a:xfrm>
            <a:off x="6119453" y="32453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1172;p70">
            <a:extLst>
              <a:ext uri="{FF2B5EF4-FFF2-40B4-BE49-F238E27FC236}">
                <a16:creationId xmlns:a16="http://schemas.microsoft.com/office/drawing/2014/main" id="{5623EBD0-AD95-4292-8FCD-3FD981A5AF23}"/>
              </a:ext>
            </a:extLst>
          </p:cNvPr>
          <p:cNvSpPr txBox="1">
            <a:spLocks/>
          </p:cNvSpPr>
          <p:nvPr/>
        </p:nvSpPr>
        <p:spPr>
          <a:xfrm>
            <a:off x="2368376" y="3805421"/>
            <a:ext cx="1378500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Transmit Data</a:t>
            </a:r>
          </a:p>
        </p:txBody>
      </p:sp>
      <p:sp>
        <p:nvSpPr>
          <p:cNvPr id="97" name="Google Shape;1176;p70">
            <a:extLst>
              <a:ext uri="{FF2B5EF4-FFF2-40B4-BE49-F238E27FC236}">
                <a16:creationId xmlns:a16="http://schemas.microsoft.com/office/drawing/2014/main" id="{F414DD9D-439D-4C3F-87AF-BE19290440B8}"/>
              </a:ext>
            </a:extLst>
          </p:cNvPr>
          <p:cNvSpPr txBox="1">
            <a:spLocks/>
          </p:cNvSpPr>
          <p:nvPr/>
        </p:nvSpPr>
        <p:spPr>
          <a:xfrm>
            <a:off x="5430202" y="3783821"/>
            <a:ext cx="1935397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Compare the data with AI threshold</a:t>
            </a:r>
          </a:p>
        </p:txBody>
      </p:sp>
      <p:sp>
        <p:nvSpPr>
          <p:cNvPr id="99" name="Google Shape;1160;p70">
            <a:extLst>
              <a:ext uri="{FF2B5EF4-FFF2-40B4-BE49-F238E27FC236}">
                <a16:creationId xmlns:a16="http://schemas.microsoft.com/office/drawing/2014/main" id="{B5AF4165-75D6-42D0-A08F-21A5C0360026}"/>
              </a:ext>
            </a:extLst>
          </p:cNvPr>
          <p:cNvSpPr/>
          <p:nvPr/>
        </p:nvSpPr>
        <p:spPr>
          <a:xfrm>
            <a:off x="2998226" y="36283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166;p70">
            <a:extLst>
              <a:ext uri="{FF2B5EF4-FFF2-40B4-BE49-F238E27FC236}">
                <a16:creationId xmlns:a16="http://schemas.microsoft.com/office/drawing/2014/main" id="{9537310B-F5B1-4625-8B23-79FDE8738F8D}"/>
              </a:ext>
            </a:extLst>
          </p:cNvPr>
          <p:cNvSpPr/>
          <p:nvPr/>
        </p:nvSpPr>
        <p:spPr>
          <a:xfrm>
            <a:off x="6060053" y="36283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4281;p51">
            <a:extLst>
              <a:ext uri="{FF2B5EF4-FFF2-40B4-BE49-F238E27FC236}">
                <a16:creationId xmlns:a16="http://schemas.microsoft.com/office/drawing/2014/main" id="{59163F4A-3282-4852-89C4-6EB89291BFA9}"/>
              </a:ext>
            </a:extLst>
          </p:cNvPr>
          <p:cNvGrpSpPr/>
          <p:nvPr/>
        </p:nvGrpSpPr>
        <p:grpSpPr>
          <a:xfrm>
            <a:off x="1328016" y="2661920"/>
            <a:ext cx="350348" cy="350348"/>
            <a:chOff x="6747550" y="3322850"/>
            <a:chExt cx="332525" cy="332525"/>
          </a:xfrm>
          <a:solidFill>
            <a:srgbClr val="258189"/>
          </a:solidFill>
        </p:grpSpPr>
        <p:sp>
          <p:nvSpPr>
            <p:cNvPr id="106" name="Google Shape;4282;p51">
              <a:extLst>
                <a:ext uri="{FF2B5EF4-FFF2-40B4-BE49-F238E27FC236}">
                  <a16:creationId xmlns:a16="http://schemas.microsoft.com/office/drawing/2014/main" id="{F9C276D5-F849-45F6-84BF-92F74BB2C727}"/>
                </a:ext>
              </a:extLst>
            </p:cNvPr>
            <p:cNvSpPr/>
            <p:nvPr/>
          </p:nvSpPr>
          <p:spPr>
            <a:xfrm>
              <a:off x="6747550" y="3322850"/>
              <a:ext cx="332525" cy="332525"/>
            </a:xfrm>
            <a:custGeom>
              <a:avLst/>
              <a:gdLst/>
              <a:ahLst/>
              <a:cxnLst/>
              <a:rect l="l" t="t" r="r" b="b"/>
              <a:pathLst>
                <a:path w="13301" h="13301" extrusionOk="0">
                  <a:moveTo>
                    <a:pt x="6656" y="406"/>
                  </a:moveTo>
                  <a:cubicBezTo>
                    <a:pt x="8323" y="406"/>
                    <a:pt x="9895" y="1049"/>
                    <a:pt x="11074" y="2227"/>
                  </a:cubicBezTo>
                  <a:cubicBezTo>
                    <a:pt x="12252" y="3406"/>
                    <a:pt x="12907" y="4978"/>
                    <a:pt x="12907" y="6656"/>
                  </a:cubicBezTo>
                  <a:cubicBezTo>
                    <a:pt x="12907" y="8323"/>
                    <a:pt x="12264" y="9883"/>
                    <a:pt x="11074" y="11074"/>
                  </a:cubicBezTo>
                  <a:cubicBezTo>
                    <a:pt x="9895" y="12252"/>
                    <a:pt x="8323" y="12907"/>
                    <a:pt x="6656" y="12907"/>
                  </a:cubicBezTo>
                  <a:cubicBezTo>
                    <a:pt x="4990" y="12907"/>
                    <a:pt x="3406" y="12252"/>
                    <a:pt x="2227" y="11074"/>
                  </a:cubicBezTo>
                  <a:cubicBezTo>
                    <a:pt x="1060" y="9895"/>
                    <a:pt x="406" y="8323"/>
                    <a:pt x="406" y="6656"/>
                  </a:cubicBezTo>
                  <a:cubicBezTo>
                    <a:pt x="406" y="4978"/>
                    <a:pt x="1060" y="3406"/>
                    <a:pt x="2227" y="2227"/>
                  </a:cubicBezTo>
                  <a:cubicBezTo>
                    <a:pt x="3406" y="1049"/>
                    <a:pt x="4990" y="406"/>
                    <a:pt x="6656" y="406"/>
                  </a:cubicBezTo>
                  <a:close/>
                  <a:moveTo>
                    <a:pt x="6656" y="1"/>
                  </a:moveTo>
                  <a:cubicBezTo>
                    <a:pt x="4882" y="1"/>
                    <a:pt x="3204" y="680"/>
                    <a:pt x="1953" y="1954"/>
                  </a:cubicBezTo>
                  <a:cubicBezTo>
                    <a:pt x="703" y="3204"/>
                    <a:pt x="1" y="4882"/>
                    <a:pt x="1" y="6656"/>
                  </a:cubicBezTo>
                  <a:cubicBezTo>
                    <a:pt x="1" y="8419"/>
                    <a:pt x="679" y="10109"/>
                    <a:pt x="1953" y="11359"/>
                  </a:cubicBezTo>
                  <a:cubicBezTo>
                    <a:pt x="3204" y="12610"/>
                    <a:pt x="4882" y="13300"/>
                    <a:pt x="6656" y="13300"/>
                  </a:cubicBezTo>
                  <a:cubicBezTo>
                    <a:pt x="8419" y="13300"/>
                    <a:pt x="10109" y="12621"/>
                    <a:pt x="11359" y="11359"/>
                  </a:cubicBezTo>
                  <a:cubicBezTo>
                    <a:pt x="12610" y="10109"/>
                    <a:pt x="13300" y="8419"/>
                    <a:pt x="13300" y="6656"/>
                  </a:cubicBezTo>
                  <a:cubicBezTo>
                    <a:pt x="13300" y="4882"/>
                    <a:pt x="12610" y="3204"/>
                    <a:pt x="11359" y="1954"/>
                  </a:cubicBezTo>
                  <a:cubicBezTo>
                    <a:pt x="10109" y="703"/>
                    <a:pt x="8419" y="1"/>
                    <a:pt x="66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83;p51">
              <a:extLst>
                <a:ext uri="{FF2B5EF4-FFF2-40B4-BE49-F238E27FC236}">
                  <a16:creationId xmlns:a16="http://schemas.microsoft.com/office/drawing/2014/main" id="{4AC1A800-3506-4D8F-9F91-137C1B0C3DF3}"/>
                </a:ext>
              </a:extLst>
            </p:cNvPr>
            <p:cNvSpPr/>
            <p:nvPr/>
          </p:nvSpPr>
          <p:spPr>
            <a:xfrm>
              <a:off x="6782375" y="3357400"/>
              <a:ext cx="262875" cy="263150"/>
            </a:xfrm>
            <a:custGeom>
              <a:avLst/>
              <a:gdLst/>
              <a:ahLst/>
              <a:cxnLst/>
              <a:rect l="l" t="t" r="r" b="b"/>
              <a:pathLst>
                <a:path w="10515" h="10526" extrusionOk="0">
                  <a:moveTo>
                    <a:pt x="2799" y="2381"/>
                  </a:moveTo>
                  <a:cubicBezTo>
                    <a:pt x="2906" y="2381"/>
                    <a:pt x="3013" y="2429"/>
                    <a:pt x="3096" y="2500"/>
                  </a:cubicBezTo>
                  <a:cubicBezTo>
                    <a:pt x="3263" y="2667"/>
                    <a:pt x="3263" y="2929"/>
                    <a:pt x="3096" y="3084"/>
                  </a:cubicBezTo>
                  <a:cubicBezTo>
                    <a:pt x="3019" y="3167"/>
                    <a:pt x="2912" y="3209"/>
                    <a:pt x="2806" y="3209"/>
                  </a:cubicBezTo>
                  <a:cubicBezTo>
                    <a:pt x="2701" y="3209"/>
                    <a:pt x="2596" y="3167"/>
                    <a:pt x="2525" y="3084"/>
                  </a:cubicBezTo>
                  <a:cubicBezTo>
                    <a:pt x="2346" y="2929"/>
                    <a:pt x="2346" y="2667"/>
                    <a:pt x="2501" y="2500"/>
                  </a:cubicBezTo>
                  <a:cubicBezTo>
                    <a:pt x="2584" y="2429"/>
                    <a:pt x="2704" y="2381"/>
                    <a:pt x="2799" y="2381"/>
                  </a:cubicBezTo>
                  <a:close/>
                  <a:moveTo>
                    <a:pt x="5454" y="1976"/>
                  </a:moveTo>
                  <a:cubicBezTo>
                    <a:pt x="6216" y="2024"/>
                    <a:pt x="6906" y="2322"/>
                    <a:pt x="7442" y="2798"/>
                  </a:cubicBezTo>
                  <a:lnTo>
                    <a:pt x="6597" y="3643"/>
                  </a:lnTo>
                  <a:cubicBezTo>
                    <a:pt x="6287" y="3381"/>
                    <a:pt x="5883" y="3215"/>
                    <a:pt x="5454" y="3167"/>
                  </a:cubicBezTo>
                  <a:lnTo>
                    <a:pt x="5454" y="1976"/>
                  </a:lnTo>
                  <a:close/>
                  <a:moveTo>
                    <a:pt x="5454" y="3560"/>
                  </a:moveTo>
                  <a:cubicBezTo>
                    <a:pt x="5775" y="3584"/>
                    <a:pt x="6073" y="3727"/>
                    <a:pt x="6311" y="3917"/>
                  </a:cubicBezTo>
                  <a:lnTo>
                    <a:pt x="5680" y="4572"/>
                  </a:lnTo>
                  <a:cubicBezTo>
                    <a:pt x="5597" y="4524"/>
                    <a:pt x="5537" y="4501"/>
                    <a:pt x="5454" y="4477"/>
                  </a:cubicBezTo>
                  <a:lnTo>
                    <a:pt x="5454" y="3560"/>
                  </a:lnTo>
                  <a:close/>
                  <a:moveTo>
                    <a:pt x="5049" y="1965"/>
                  </a:moveTo>
                  <a:lnTo>
                    <a:pt x="5049" y="3155"/>
                  </a:lnTo>
                  <a:cubicBezTo>
                    <a:pt x="4049" y="3250"/>
                    <a:pt x="3251" y="4048"/>
                    <a:pt x="3156" y="5048"/>
                  </a:cubicBezTo>
                  <a:lnTo>
                    <a:pt x="1965" y="5048"/>
                  </a:lnTo>
                  <a:cubicBezTo>
                    <a:pt x="2001" y="4524"/>
                    <a:pt x="2168" y="3989"/>
                    <a:pt x="2465" y="3524"/>
                  </a:cubicBezTo>
                  <a:cubicBezTo>
                    <a:pt x="2561" y="3572"/>
                    <a:pt x="2680" y="3608"/>
                    <a:pt x="2787" y="3608"/>
                  </a:cubicBezTo>
                  <a:cubicBezTo>
                    <a:pt x="3001" y="3608"/>
                    <a:pt x="3204" y="3524"/>
                    <a:pt x="3358" y="3369"/>
                  </a:cubicBezTo>
                  <a:cubicBezTo>
                    <a:pt x="3597" y="3131"/>
                    <a:pt x="3656" y="2750"/>
                    <a:pt x="3513" y="2453"/>
                  </a:cubicBezTo>
                  <a:cubicBezTo>
                    <a:pt x="3978" y="2179"/>
                    <a:pt x="4513" y="2000"/>
                    <a:pt x="5049" y="1965"/>
                  </a:cubicBezTo>
                  <a:close/>
                  <a:moveTo>
                    <a:pt x="5061" y="3560"/>
                  </a:moveTo>
                  <a:lnTo>
                    <a:pt x="5061" y="4477"/>
                  </a:lnTo>
                  <a:cubicBezTo>
                    <a:pt x="4787" y="4560"/>
                    <a:pt x="4561" y="4774"/>
                    <a:pt x="4489" y="5060"/>
                  </a:cubicBezTo>
                  <a:lnTo>
                    <a:pt x="3561" y="5060"/>
                  </a:lnTo>
                  <a:cubicBezTo>
                    <a:pt x="3656" y="4274"/>
                    <a:pt x="4275" y="3643"/>
                    <a:pt x="5061" y="3560"/>
                  </a:cubicBezTo>
                  <a:close/>
                  <a:moveTo>
                    <a:pt x="6585" y="4203"/>
                  </a:moveTo>
                  <a:cubicBezTo>
                    <a:pt x="6775" y="4441"/>
                    <a:pt x="6906" y="4739"/>
                    <a:pt x="6942" y="5060"/>
                  </a:cubicBezTo>
                  <a:lnTo>
                    <a:pt x="6037" y="5060"/>
                  </a:lnTo>
                  <a:cubicBezTo>
                    <a:pt x="6013" y="4989"/>
                    <a:pt x="5990" y="4917"/>
                    <a:pt x="5942" y="4834"/>
                  </a:cubicBezTo>
                  <a:lnTo>
                    <a:pt x="6585" y="4203"/>
                  </a:lnTo>
                  <a:close/>
                  <a:moveTo>
                    <a:pt x="7716" y="3060"/>
                  </a:moveTo>
                  <a:cubicBezTo>
                    <a:pt x="8192" y="3596"/>
                    <a:pt x="8490" y="4298"/>
                    <a:pt x="8538" y="5060"/>
                  </a:cubicBezTo>
                  <a:lnTo>
                    <a:pt x="7347" y="5060"/>
                  </a:lnTo>
                  <a:cubicBezTo>
                    <a:pt x="7299" y="4632"/>
                    <a:pt x="7133" y="4227"/>
                    <a:pt x="6871" y="3917"/>
                  </a:cubicBezTo>
                  <a:lnTo>
                    <a:pt x="7716" y="3060"/>
                  </a:lnTo>
                  <a:close/>
                  <a:moveTo>
                    <a:pt x="5442" y="393"/>
                  </a:moveTo>
                  <a:cubicBezTo>
                    <a:pt x="7978" y="512"/>
                    <a:pt x="10026" y="2548"/>
                    <a:pt x="10109" y="5060"/>
                  </a:cubicBezTo>
                  <a:lnTo>
                    <a:pt x="8919" y="5060"/>
                  </a:lnTo>
                  <a:cubicBezTo>
                    <a:pt x="8871" y="4203"/>
                    <a:pt x="8538" y="3405"/>
                    <a:pt x="7978" y="2798"/>
                  </a:cubicBezTo>
                  <a:lnTo>
                    <a:pt x="8276" y="2500"/>
                  </a:lnTo>
                  <a:cubicBezTo>
                    <a:pt x="8359" y="2429"/>
                    <a:pt x="8359" y="2310"/>
                    <a:pt x="8276" y="2215"/>
                  </a:cubicBezTo>
                  <a:cubicBezTo>
                    <a:pt x="8240" y="2179"/>
                    <a:pt x="8192" y="2161"/>
                    <a:pt x="8143" y="2161"/>
                  </a:cubicBezTo>
                  <a:cubicBezTo>
                    <a:pt x="8094" y="2161"/>
                    <a:pt x="8044" y="2179"/>
                    <a:pt x="8002" y="2215"/>
                  </a:cubicBezTo>
                  <a:lnTo>
                    <a:pt x="7704" y="2512"/>
                  </a:lnTo>
                  <a:cubicBezTo>
                    <a:pt x="7085" y="1965"/>
                    <a:pt x="6299" y="1619"/>
                    <a:pt x="5442" y="1584"/>
                  </a:cubicBezTo>
                  <a:lnTo>
                    <a:pt x="5442" y="393"/>
                  </a:lnTo>
                  <a:close/>
                  <a:moveTo>
                    <a:pt x="5263" y="4834"/>
                  </a:moveTo>
                  <a:cubicBezTo>
                    <a:pt x="5502" y="4834"/>
                    <a:pt x="5680" y="5013"/>
                    <a:pt x="5680" y="5251"/>
                  </a:cubicBezTo>
                  <a:cubicBezTo>
                    <a:pt x="5680" y="5489"/>
                    <a:pt x="5478" y="5667"/>
                    <a:pt x="5263" y="5667"/>
                  </a:cubicBezTo>
                  <a:cubicBezTo>
                    <a:pt x="5037" y="5667"/>
                    <a:pt x="4847" y="5489"/>
                    <a:pt x="4847" y="5251"/>
                  </a:cubicBezTo>
                  <a:cubicBezTo>
                    <a:pt x="4847" y="5013"/>
                    <a:pt x="5025" y="4834"/>
                    <a:pt x="5263" y="4834"/>
                  </a:cubicBezTo>
                  <a:close/>
                  <a:moveTo>
                    <a:pt x="6954" y="5465"/>
                  </a:moveTo>
                  <a:cubicBezTo>
                    <a:pt x="6871" y="6251"/>
                    <a:pt x="6240" y="6882"/>
                    <a:pt x="5454" y="6965"/>
                  </a:cubicBezTo>
                  <a:lnTo>
                    <a:pt x="5454" y="6048"/>
                  </a:lnTo>
                  <a:cubicBezTo>
                    <a:pt x="5740" y="5965"/>
                    <a:pt x="5954" y="5751"/>
                    <a:pt x="6037" y="5465"/>
                  </a:cubicBezTo>
                  <a:close/>
                  <a:moveTo>
                    <a:pt x="2799" y="7310"/>
                  </a:moveTo>
                  <a:cubicBezTo>
                    <a:pt x="2906" y="7310"/>
                    <a:pt x="3013" y="7358"/>
                    <a:pt x="3096" y="7429"/>
                  </a:cubicBezTo>
                  <a:cubicBezTo>
                    <a:pt x="3263" y="7596"/>
                    <a:pt x="3263" y="7858"/>
                    <a:pt x="3096" y="8013"/>
                  </a:cubicBezTo>
                  <a:cubicBezTo>
                    <a:pt x="3019" y="8090"/>
                    <a:pt x="2912" y="8129"/>
                    <a:pt x="2806" y="8129"/>
                  </a:cubicBezTo>
                  <a:cubicBezTo>
                    <a:pt x="2701" y="8129"/>
                    <a:pt x="2596" y="8090"/>
                    <a:pt x="2525" y="8013"/>
                  </a:cubicBezTo>
                  <a:cubicBezTo>
                    <a:pt x="2346" y="7858"/>
                    <a:pt x="2346" y="7596"/>
                    <a:pt x="2501" y="7429"/>
                  </a:cubicBezTo>
                  <a:cubicBezTo>
                    <a:pt x="2584" y="7358"/>
                    <a:pt x="2704" y="7310"/>
                    <a:pt x="2799" y="7310"/>
                  </a:cubicBezTo>
                  <a:close/>
                  <a:moveTo>
                    <a:pt x="3144" y="5465"/>
                  </a:moveTo>
                  <a:cubicBezTo>
                    <a:pt x="3180" y="5810"/>
                    <a:pt x="3299" y="6144"/>
                    <a:pt x="3489" y="6441"/>
                  </a:cubicBezTo>
                  <a:cubicBezTo>
                    <a:pt x="3527" y="6502"/>
                    <a:pt x="3589" y="6533"/>
                    <a:pt x="3650" y="6533"/>
                  </a:cubicBezTo>
                  <a:cubicBezTo>
                    <a:pt x="3685" y="6533"/>
                    <a:pt x="3721" y="6523"/>
                    <a:pt x="3751" y="6501"/>
                  </a:cubicBezTo>
                  <a:cubicBezTo>
                    <a:pt x="3847" y="6441"/>
                    <a:pt x="3870" y="6322"/>
                    <a:pt x="3811" y="6239"/>
                  </a:cubicBezTo>
                  <a:cubicBezTo>
                    <a:pt x="3668" y="6013"/>
                    <a:pt x="3561" y="5751"/>
                    <a:pt x="3537" y="5477"/>
                  </a:cubicBezTo>
                  <a:lnTo>
                    <a:pt x="4454" y="5477"/>
                  </a:lnTo>
                  <a:cubicBezTo>
                    <a:pt x="4525" y="5763"/>
                    <a:pt x="4751" y="5989"/>
                    <a:pt x="5037" y="6060"/>
                  </a:cubicBezTo>
                  <a:lnTo>
                    <a:pt x="5037" y="6977"/>
                  </a:lnTo>
                  <a:cubicBezTo>
                    <a:pt x="4799" y="6953"/>
                    <a:pt x="4573" y="6882"/>
                    <a:pt x="4370" y="6763"/>
                  </a:cubicBezTo>
                  <a:cubicBezTo>
                    <a:pt x="4336" y="6741"/>
                    <a:pt x="4299" y="6731"/>
                    <a:pt x="4263" y="6731"/>
                  </a:cubicBezTo>
                  <a:cubicBezTo>
                    <a:pt x="4198" y="6731"/>
                    <a:pt x="4135" y="6765"/>
                    <a:pt x="4097" y="6834"/>
                  </a:cubicBezTo>
                  <a:cubicBezTo>
                    <a:pt x="4037" y="6918"/>
                    <a:pt x="4073" y="7037"/>
                    <a:pt x="4168" y="7096"/>
                  </a:cubicBezTo>
                  <a:cubicBezTo>
                    <a:pt x="4442" y="7251"/>
                    <a:pt x="4728" y="7358"/>
                    <a:pt x="5037" y="7382"/>
                  </a:cubicBezTo>
                  <a:lnTo>
                    <a:pt x="5037" y="8572"/>
                  </a:lnTo>
                  <a:cubicBezTo>
                    <a:pt x="4489" y="8549"/>
                    <a:pt x="3966" y="8382"/>
                    <a:pt x="3501" y="8084"/>
                  </a:cubicBezTo>
                  <a:cubicBezTo>
                    <a:pt x="3656" y="7775"/>
                    <a:pt x="3608" y="7394"/>
                    <a:pt x="3358" y="7156"/>
                  </a:cubicBezTo>
                  <a:cubicBezTo>
                    <a:pt x="3206" y="7003"/>
                    <a:pt x="2995" y="6924"/>
                    <a:pt x="2786" y="6924"/>
                  </a:cubicBezTo>
                  <a:cubicBezTo>
                    <a:pt x="2667" y="6924"/>
                    <a:pt x="2549" y="6949"/>
                    <a:pt x="2442" y="7001"/>
                  </a:cubicBezTo>
                  <a:cubicBezTo>
                    <a:pt x="2168" y="6537"/>
                    <a:pt x="1989" y="6001"/>
                    <a:pt x="1953" y="5465"/>
                  </a:cubicBezTo>
                  <a:close/>
                  <a:moveTo>
                    <a:pt x="10109" y="5465"/>
                  </a:moveTo>
                  <a:cubicBezTo>
                    <a:pt x="10026" y="7977"/>
                    <a:pt x="7978" y="10013"/>
                    <a:pt x="5454" y="10120"/>
                  </a:cubicBezTo>
                  <a:lnTo>
                    <a:pt x="5454" y="8930"/>
                  </a:lnTo>
                  <a:cubicBezTo>
                    <a:pt x="6228" y="8882"/>
                    <a:pt x="6966" y="8596"/>
                    <a:pt x="7561" y="8132"/>
                  </a:cubicBezTo>
                  <a:cubicBezTo>
                    <a:pt x="7657" y="8049"/>
                    <a:pt x="7668" y="7930"/>
                    <a:pt x="7597" y="7858"/>
                  </a:cubicBezTo>
                  <a:cubicBezTo>
                    <a:pt x="7556" y="7811"/>
                    <a:pt x="7500" y="7782"/>
                    <a:pt x="7444" y="7782"/>
                  </a:cubicBezTo>
                  <a:cubicBezTo>
                    <a:pt x="7401" y="7782"/>
                    <a:pt x="7359" y="7798"/>
                    <a:pt x="7323" y="7834"/>
                  </a:cubicBezTo>
                  <a:cubicBezTo>
                    <a:pt x="6787" y="8263"/>
                    <a:pt x="6156" y="8513"/>
                    <a:pt x="5466" y="8549"/>
                  </a:cubicBezTo>
                  <a:lnTo>
                    <a:pt x="5466" y="7358"/>
                  </a:lnTo>
                  <a:cubicBezTo>
                    <a:pt x="6466" y="7263"/>
                    <a:pt x="7264" y="6465"/>
                    <a:pt x="7359" y="5465"/>
                  </a:cubicBezTo>
                  <a:lnTo>
                    <a:pt x="8550" y="5465"/>
                  </a:lnTo>
                  <a:cubicBezTo>
                    <a:pt x="8502" y="6120"/>
                    <a:pt x="8276" y="6727"/>
                    <a:pt x="7883" y="7263"/>
                  </a:cubicBezTo>
                  <a:cubicBezTo>
                    <a:pt x="7823" y="7358"/>
                    <a:pt x="7835" y="7465"/>
                    <a:pt x="7907" y="7525"/>
                  </a:cubicBezTo>
                  <a:cubicBezTo>
                    <a:pt x="7942" y="7560"/>
                    <a:pt x="7978" y="7572"/>
                    <a:pt x="8026" y="7572"/>
                  </a:cubicBezTo>
                  <a:cubicBezTo>
                    <a:pt x="8085" y="7572"/>
                    <a:pt x="8145" y="7549"/>
                    <a:pt x="8180" y="7501"/>
                  </a:cubicBezTo>
                  <a:cubicBezTo>
                    <a:pt x="8621" y="6906"/>
                    <a:pt x="8871" y="6203"/>
                    <a:pt x="8919" y="5465"/>
                  </a:cubicBezTo>
                  <a:close/>
                  <a:moveTo>
                    <a:pt x="1584" y="5465"/>
                  </a:moveTo>
                  <a:cubicBezTo>
                    <a:pt x="1608" y="6108"/>
                    <a:pt x="1811" y="6715"/>
                    <a:pt x="2144" y="7251"/>
                  </a:cubicBezTo>
                  <a:cubicBezTo>
                    <a:pt x="1906" y="7560"/>
                    <a:pt x="1930" y="8025"/>
                    <a:pt x="2227" y="8311"/>
                  </a:cubicBezTo>
                  <a:cubicBezTo>
                    <a:pt x="2382" y="8465"/>
                    <a:pt x="2584" y="8549"/>
                    <a:pt x="2787" y="8549"/>
                  </a:cubicBezTo>
                  <a:cubicBezTo>
                    <a:pt x="2965" y="8549"/>
                    <a:pt x="3132" y="8489"/>
                    <a:pt x="3275" y="8382"/>
                  </a:cubicBezTo>
                  <a:cubicBezTo>
                    <a:pt x="3811" y="8727"/>
                    <a:pt x="4430" y="8918"/>
                    <a:pt x="5061" y="8942"/>
                  </a:cubicBezTo>
                  <a:lnTo>
                    <a:pt x="5061" y="10132"/>
                  </a:lnTo>
                  <a:cubicBezTo>
                    <a:pt x="2537" y="10013"/>
                    <a:pt x="501" y="7977"/>
                    <a:pt x="394" y="5465"/>
                  </a:cubicBezTo>
                  <a:close/>
                  <a:moveTo>
                    <a:pt x="5263" y="0"/>
                  </a:moveTo>
                  <a:cubicBezTo>
                    <a:pt x="4085" y="0"/>
                    <a:pt x="2977" y="369"/>
                    <a:pt x="2061" y="1083"/>
                  </a:cubicBezTo>
                  <a:cubicBezTo>
                    <a:pt x="1965" y="1143"/>
                    <a:pt x="1953" y="1274"/>
                    <a:pt x="2025" y="1357"/>
                  </a:cubicBezTo>
                  <a:cubicBezTo>
                    <a:pt x="2058" y="1404"/>
                    <a:pt x="2117" y="1428"/>
                    <a:pt x="2175" y="1428"/>
                  </a:cubicBezTo>
                  <a:cubicBezTo>
                    <a:pt x="2222" y="1428"/>
                    <a:pt x="2267" y="1413"/>
                    <a:pt x="2299" y="1381"/>
                  </a:cubicBezTo>
                  <a:cubicBezTo>
                    <a:pt x="3096" y="762"/>
                    <a:pt x="4049" y="417"/>
                    <a:pt x="5061" y="381"/>
                  </a:cubicBezTo>
                  <a:lnTo>
                    <a:pt x="5061" y="1572"/>
                  </a:lnTo>
                  <a:cubicBezTo>
                    <a:pt x="4430" y="1607"/>
                    <a:pt x="3811" y="1798"/>
                    <a:pt x="3275" y="2143"/>
                  </a:cubicBezTo>
                  <a:cubicBezTo>
                    <a:pt x="3132" y="2033"/>
                    <a:pt x="2957" y="1977"/>
                    <a:pt x="2782" y="1977"/>
                  </a:cubicBezTo>
                  <a:cubicBezTo>
                    <a:pt x="2578" y="1977"/>
                    <a:pt x="2375" y="2054"/>
                    <a:pt x="2227" y="2215"/>
                  </a:cubicBezTo>
                  <a:cubicBezTo>
                    <a:pt x="1942" y="2500"/>
                    <a:pt x="1906" y="2965"/>
                    <a:pt x="2144" y="3274"/>
                  </a:cubicBezTo>
                  <a:cubicBezTo>
                    <a:pt x="1811" y="3810"/>
                    <a:pt x="1608" y="4417"/>
                    <a:pt x="1584" y="5060"/>
                  </a:cubicBezTo>
                  <a:lnTo>
                    <a:pt x="394" y="5060"/>
                  </a:lnTo>
                  <a:cubicBezTo>
                    <a:pt x="441" y="3893"/>
                    <a:pt x="894" y="2798"/>
                    <a:pt x="1692" y="1953"/>
                  </a:cubicBezTo>
                  <a:cubicBezTo>
                    <a:pt x="1763" y="1869"/>
                    <a:pt x="1763" y="1738"/>
                    <a:pt x="1668" y="1679"/>
                  </a:cubicBezTo>
                  <a:cubicBezTo>
                    <a:pt x="1635" y="1646"/>
                    <a:pt x="1589" y="1628"/>
                    <a:pt x="1543" y="1628"/>
                  </a:cubicBezTo>
                  <a:cubicBezTo>
                    <a:pt x="1490" y="1628"/>
                    <a:pt x="1438" y="1652"/>
                    <a:pt x="1406" y="1703"/>
                  </a:cubicBezTo>
                  <a:cubicBezTo>
                    <a:pt x="501" y="2667"/>
                    <a:pt x="1" y="3941"/>
                    <a:pt x="1" y="5274"/>
                  </a:cubicBezTo>
                  <a:cubicBezTo>
                    <a:pt x="1" y="8168"/>
                    <a:pt x="2358" y="10525"/>
                    <a:pt x="5263" y="10525"/>
                  </a:cubicBezTo>
                  <a:cubicBezTo>
                    <a:pt x="8157" y="10525"/>
                    <a:pt x="10514" y="8168"/>
                    <a:pt x="10514" y="5274"/>
                  </a:cubicBezTo>
                  <a:cubicBezTo>
                    <a:pt x="10514" y="2369"/>
                    <a:pt x="8157" y="0"/>
                    <a:pt x="5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4325;p51">
            <a:extLst>
              <a:ext uri="{FF2B5EF4-FFF2-40B4-BE49-F238E27FC236}">
                <a16:creationId xmlns:a16="http://schemas.microsoft.com/office/drawing/2014/main" id="{447432DE-602C-4C15-966D-D26D4A34F80F}"/>
              </a:ext>
            </a:extLst>
          </p:cNvPr>
          <p:cNvGrpSpPr/>
          <p:nvPr/>
        </p:nvGrpSpPr>
        <p:grpSpPr>
          <a:xfrm>
            <a:off x="2885611" y="2661187"/>
            <a:ext cx="350348" cy="303068"/>
            <a:chOff x="1912125" y="1282650"/>
            <a:chExt cx="332525" cy="287650"/>
          </a:xfrm>
          <a:solidFill>
            <a:srgbClr val="258189"/>
          </a:solidFill>
        </p:grpSpPr>
        <p:sp>
          <p:nvSpPr>
            <p:cNvPr id="109" name="Google Shape;4326;p51">
              <a:extLst>
                <a:ext uri="{FF2B5EF4-FFF2-40B4-BE49-F238E27FC236}">
                  <a16:creationId xmlns:a16="http://schemas.microsoft.com/office/drawing/2014/main" id="{3DF618F1-B659-4A46-B2DC-8D73760DD40E}"/>
                </a:ext>
              </a:extLst>
            </p:cNvPr>
            <p:cNvSpPr/>
            <p:nvPr/>
          </p:nvSpPr>
          <p:spPr>
            <a:xfrm>
              <a:off x="1988925" y="1479175"/>
              <a:ext cx="175050" cy="17900"/>
            </a:xfrm>
            <a:custGeom>
              <a:avLst/>
              <a:gdLst/>
              <a:ahLst/>
              <a:cxnLst/>
              <a:rect l="l" t="t" r="r" b="b"/>
              <a:pathLst>
                <a:path w="7002" h="7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94"/>
                    <a:pt x="203" y="394"/>
                  </a:cubicBezTo>
                  <a:cubicBezTo>
                    <a:pt x="572" y="394"/>
                    <a:pt x="763" y="465"/>
                    <a:pt x="953" y="537"/>
                  </a:cubicBezTo>
                  <a:cubicBezTo>
                    <a:pt x="1167" y="608"/>
                    <a:pt x="1406" y="715"/>
                    <a:pt x="1846" y="715"/>
                  </a:cubicBezTo>
                  <a:cubicBezTo>
                    <a:pt x="2298" y="715"/>
                    <a:pt x="2537" y="632"/>
                    <a:pt x="2739" y="537"/>
                  </a:cubicBezTo>
                  <a:cubicBezTo>
                    <a:pt x="2941" y="465"/>
                    <a:pt x="3120" y="394"/>
                    <a:pt x="3501" y="394"/>
                  </a:cubicBezTo>
                  <a:cubicBezTo>
                    <a:pt x="3870" y="394"/>
                    <a:pt x="4073" y="465"/>
                    <a:pt x="4263" y="537"/>
                  </a:cubicBezTo>
                  <a:cubicBezTo>
                    <a:pt x="4465" y="608"/>
                    <a:pt x="4704" y="715"/>
                    <a:pt x="5156" y="715"/>
                  </a:cubicBezTo>
                  <a:cubicBezTo>
                    <a:pt x="5597" y="715"/>
                    <a:pt x="5835" y="632"/>
                    <a:pt x="6049" y="537"/>
                  </a:cubicBezTo>
                  <a:cubicBezTo>
                    <a:pt x="6239" y="453"/>
                    <a:pt x="6418" y="394"/>
                    <a:pt x="6811" y="394"/>
                  </a:cubicBezTo>
                  <a:cubicBezTo>
                    <a:pt x="6918" y="394"/>
                    <a:pt x="7001" y="298"/>
                    <a:pt x="7001" y="191"/>
                  </a:cubicBezTo>
                  <a:cubicBezTo>
                    <a:pt x="7001" y="96"/>
                    <a:pt x="6906" y="1"/>
                    <a:pt x="6811" y="1"/>
                  </a:cubicBezTo>
                  <a:cubicBezTo>
                    <a:pt x="6359" y="1"/>
                    <a:pt x="6120" y="84"/>
                    <a:pt x="5918" y="179"/>
                  </a:cubicBezTo>
                  <a:cubicBezTo>
                    <a:pt x="5716" y="251"/>
                    <a:pt x="5537" y="322"/>
                    <a:pt x="5156" y="322"/>
                  </a:cubicBezTo>
                  <a:cubicBezTo>
                    <a:pt x="4787" y="322"/>
                    <a:pt x="4584" y="251"/>
                    <a:pt x="4394" y="179"/>
                  </a:cubicBezTo>
                  <a:cubicBezTo>
                    <a:pt x="4192" y="108"/>
                    <a:pt x="3953" y="1"/>
                    <a:pt x="3501" y="1"/>
                  </a:cubicBezTo>
                  <a:cubicBezTo>
                    <a:pt x="3060" y="1"/>
                    <a:pt x="2822" y="84"/>
                    <a:pt x="2608" y="179"/>
                  </a:cubicBezTo>
                  <a:cubicBezTo>
                    <a:pt x="2418" y="251"/>
                    <a:pt x="2239" y="322"/>
                    <a:pt x="1846" y="322"/>
                  </a:cubicBezTo>
                  <a:cubicBezTo>
                    <a:pt x="1477" y="322"/>
                    <a:pt x="1286" y="251"/>
                    <a:pt x="1096" y="179"/>
                  </a:cubicBezTo>
                  <a:cubicBezTo>
                    <a:pt x="882" y="108"/>
                    <a:pt x="644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327;p51">
              <a:extLst>
                <a:ext uri="{FF2B5EF4-FFF2-40B4-BE49-F238E27FC236}">
                  <a16:creationId xmlns:a16="http://schemas.microsoft.com/office/drawing/2014/main" id="{E336F74D-2489-412F-852F-B362DCF07340}"/>
                </a:ext>
              </a:extLst>
            </p:cNvPr>
            <p:cNvSpPr/>
            <p:nvPr/>
          </p:nvSpPr>
          <p:spPr>
            <a:xfrm>
              <a:off x="2030300" y="1518175"/>
              <a:ext cx="92300" cy="17875"/>
            </a:xfrm>
            <a:custGeom>
              <a:avLst/>
              <a:gdLst/>
              <a:ahLst/>
              <a:cxnLst/>
              <a:rect l="l" t="t" r="r" b="b"/>
              <a:pathLst>
                <a:path w="3692" h="715" extrusionOk="0">
                  <a:moveTo>
                    <a:pt x="191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572" y="393"/>
                    <a:pt x="763" y="465"/>
                    <a:pt x="953" y="536"/>
                  </a:cubicBezTo>
                  <a:cubicBezTo>
                    <a:pt x="1167" y="620"/>
                    <a:pt x="1405" y="715"/>
                    <a:pt x="1846" y="715"/>
                  </a:cubicBezTo>
                  <a:cubicBezTo>
                    <a:pt x="2298" y="715"/>
                    <a:pt x="2537" y="631"/>
                    <a:pt x="2739" y="536"/>
                  </a:cubicBezTo>
                  <a:cubicBezTo>
                    <a:pt x="2941" y="465"/>
                    <a:pt x="3120" y="393"/>
                    <a:pt x="3501" y="393"/>
                  </a:cubicBezTo>
                  <a:cubicBezTo>
                    <a:pt x="3608" y="393"/>
                    <a:pt x="3691" y="298"/>
                    <a:pt x="3691" y="203"/>
                  </a:cubicBezTo>
                  <a:cubicBezTo>
                    <a:pt x="3691" y="96"/>
                    <a:pt x="3608" y="0"/>
                    <a:pt x="3501" y="0"/>
                  </a:cubicBezTo>
                  <a:cubicBezTo>
                    <a:pt x="3060" y="0"/>
                    <a:pt x="2822" y="96"/>
                    <a:pt x="2608" y="179"/>
                  </a:cubicBezTo>
                  <a:cubicBezTo>
                    <a:pt x="2418" y="262"/>
                    <a:pt x="2239" y="334"/>
                    <a:pt x="1846" y="334"/>
                  </a:cubicBezTo>
                  <a:cubicBezTo>
                    <a:pt x="1477" y="334"/>
                    <a:pt x="1286" y="262"/>
                    <a:pt x="1084" y="179"/>
                  </a:cubicBezTo>
                  <a:cubicBezTo>
                    <a:pt x="882" y="108"/>
                    <a:pt x="643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328;p51">
              <a:extLst>
                <a:ext uri="{FF2B5EF4-FFF2-40B4-BE49-F238E27FC236}">
                  <a16:creationId xmlns:a16="http://schemas.microsoft.com/office/drawing/2014/main" id="{562EB8E4-7E7B-46AD-A493-9D8028471AE8}"/>
                </a:ext>
              </a:extLst>
            </p:cNvPr>
            <p:cNvSpPr/>
            <p:nvPr/>
          </p:nvSpPr>
          <p:spPr>
            <a:xfrm>
              <a:off x="1912125" y="1282650"/>
              <a:ext cx="332525" cy="287650"/>
            </a:xfrm>
            <a:custGeom>
              <a:avLst/>
              <a:gdLst/>
              <a:ahLst/>
              <a:cxnLst/>
              <a:rect l="l" t="t" r="r" b="b"/>
              <a:pathLst>
                <a:path w="13301" h="11506" extrusionOk="0">
                  <a:moveTo>
                    <a:pt x="10478" y="373"/>
                  </a:moveTo>
                  <a:lnTo>
                    <a:pt x="11085" y="992"/>
                  </a:lnTo>
                  <a:lnTo>
                    <a:pt x="10323" y="1492"/>
                  </a:lnTo>
                  <a:lnTo>
                    <a:pt x="9966" y="1135"/>
                  </a:lnTo>
                  <a:lnTo>
                    <a:pt x="10478" y="373"/>
                  </a:lnTo>
                  <a:close/>
                  <a:moveTo>
                    <a:pt x="9538" y="1275"/>
                  </a:moveTo>
                  <a:cubicBezTo>
                    <a:pt x="9553" y="1275"/>
                    <a:pt x="9567" y="1284"/>
                    <a:pt x="9585" y="1301"/>
                  </a:cubicBezTo>
                  <a:lnTo>
                    <a:pt x="10169" y="1885"/>
                  </a:lnTo>
                  <a:cubicBezTo>
                    <a:pt x="10193" y="1909"/>
                    <a:pt x="10193" y="1944"/>
                    <a:pt x="10169" y="1968"/>
                  </a:cubicBezTo>
                  <a:lnTo>
                    <a:pt x="9883" y="2254"/>
                  </a:lnTo>
                  <a:lnTo>
                    <a:pt x="9216" y="1587"/>
                  </a:lnTo>
                  <a:lnTo>
                    <a:pt x="9490" y="1301"/>
                  </a:lnTo>
                  <a:cubicBezTo>
                    <a:pt x="9508" y="1284"/>
                    <a:pt x="9523" y="1275"/>
                    <a:pt x="9538" y="1275"/>
                  </a:cubicBezTo>
                  <a:close/>
                  <a:moveTo>
                    <a:pt x="4775" y="6207"/>
                  </a:moveTo>
                  <a:lnTo>
                    <a:pt x="5168" y="6588"/>
                  </a:lnTo>
                  <a:cubicBezTo>
                    <a:pt x="5085" y="6588"/>
                    <a:pt x="5013" y="6600"/>
                    <a:pt x="4930" y="6600"/>
                  </a:cubicBezTo>
                  <a:cubicBezTo>
                    <a:pt x="4716" y="6600"/>
                    <a:pt x="4549" y="6564"/>
                    <a:pt x="4430" y="6540"/>
                  </a:cubicBezTo>
                  <a:cubicBezTo>
                    <a:pt x="4549" y="6433"/>
                    <a:pt x="4668" y="6314"/>
                    <a:pt x="4775" y="6207"/>
                  </a:cubicBezTo>
                  <a:close/>
                  <a:moveTo>
                    <a:pt x="10571" y="1"/>
                  </a:moveTo>
                  <a:cubicBezTo>
                    <a:pt x="10556" y="1"/>
                    <a:pt x="10541" y="2"/>
                    <a:pt x="10526" y="4"/>
                  </a:cubicBezTo>
                  <a:cubicBezTo>
                    <a:pt x="10419" y="16"/>
                    <a:pt x="10347" y="63"/>
                    <a:pt x="10288" y="158"/>
                  </a:cubicBezTo>
                  <a:lnTo>
                    <a:pt x="9752" y="968"/>
                  </a:lnTo>
                  <a:cubicBezTo>
                    <a:pt x="9704" y="956"/>
                    <a:pt x="9669" y="956"/>
                    <a:pt x="9633" y="956"/>
                  </a:cubicBezTo>
                  <a:cubicBezTo>
                    <a:pt x="9514" y="956"/>
                    <a:pt x="9395" y="1004"/>
                    <a:pt x="9300" y="1087"/>
                  </a:cubicBezTo>
                  <a:lnTo>
                    <a:pt x="7799" y="2599"/>
                  </a:lnTo>
                  <a:cubicBezTo>
                    <a:pt x="7716" y="2671"/>
                    <a:pt x="7621" y="2718"/>
                    <a:pt x="7514" y="2730"/>
                  </a:cubicBezTo>
                  <a:lnTo>
                    <a:pt x="6621" y="2813"/>
                  </a:lnTo>
                  <a:cubicBezTo>
                    <a:pt x="6252" y="2849"/>
                    <a:pt x="5894" y="3028"/>
                    <a:pt x="5621" y="3278"/>
                  </a:cubicBezTo>
                  <a:lnTo>
                    <a:pt x="2346" y="6552"/>
                  </a:lnTo>
                  <a:cubicBezTo>
                    <a:pt x="2192" y="6612"/>
                    <a:pt x="2013" y="6659"/>
                    <a:pt x="1715" y="6659"/>
                  </a:cubicBezTo>
                  <a:cubicBezTo>
                    <a:pt x="1334" y="6659"/>
                    <a:pt x="1144" y="6588"/>
                    <a:pt x="953" y="6504"/>
                  </a:cubicBezTo>
                  <a:cubicBezTo>
                    <a:pt x="834" y="6469"/>
                    <a:pt x="715" y="6421"/>
                    <a:pt x="548" y="6385"/>
                  </a:cubicBezTo>
                  <a:cubicBezTo>
                    <a:pt x="518" y="6380"/>
                    <a:pt x="486" y="6377"/>
                    <a:pt x="454" y="6377"/>
                  </a:cubicBezTo>
                  <a:cubicBezTo>
                    <a:pt x="351" y="6377"/>
                    <a:pt x="246" y="6408"/>
                    <a:pt x="156" y="6481"/>
                  </a:cubicBezTo>
                  <a:cubicBezTo>
                    <a:pt x="60" y="6564"/>
                    <a:pt x="1" y="6683"/>
                    <a:pt x="1" y="6838"/>
                  </a:cubicBezTo>
                  <a:lnTo>
                    <a:pt x="1" y="11053"/>
                  </a:lnTo>
                  <a:cubicBezTo>
                    <a:pt x="1" y="11303"/>
                    <a:pt x="203" y="11505"/>
                    <a:pt x="453" y="11505"/>
                  </a:cubicBezTo>
                  <a:lnTo>
                    <a:pt x="12836" y="11505"/>
                  </a:lnTo>
                  <a:cubicBezTo>
                    <a:pt x="13098" y="11505"/>
                    <a:pt x="13300" y="11303"/>
                    <a:pt x="13300" y="11053"/>
                  </a:cubicBezTo>
                  <a:lnTo>
                    <a:pt x="13300" y="6838"/>
                  </a:lnTo>
                  <a:cubicBezTo>
                    <a:pt x="13229" y="6623"/>
                    <a:pt x="13169" y="6504"/>
                    <a:pt x="13050" y="6421"/>
                  </a:cubicBezTo>
                  <a:cubicBezTo>
                    <a:pt x="12968" y="6348"/>
                    <a:pt x="12872" y="6317"/>
                    <a:pt x="12773" y="6317"/>
                  </a:cubicBezTo>
                  <a:cubicBezTo>
                    <a:pt x="12743" y="6317"/>
                    <a:pt x="12712" y="6320"/>
                    <a:pt x="12681" y="6326"/>
                  </a:cubicBezTo>
                  <a:cubicBezTo>
                    <a:pt x="12514" y="6362"/>
                    <a:pt x="12395" y="6409"/>
                    <a:pt x="12276" y="6469"/>
                  </a:cubicBezTo>
                  <a:cubicBezTo>
                    <a:pt x="12086" y="6540"/>
                    <a:pt x="11907" y="6612"/>
                    <a:pt x="11514" y="6612"/>
                  </a:cubicBezTo>
                  <a:cubicBezTo>
                    <a:pt x="11145" y="6612"/>
                    <a:pt x="10955" y="6540"/>
                    <a:pt x="10752" y="6469"/>
                  </a:cubicBezTo>
                  <a:cubicBezTo>
                    <a:pt x="10657" y="6421"/>
                    <a:pt x="10550" y="6373"/>
                    <a:pt x="10419" y="6350"/>
                  </a:cubicBezTo>
                  <a:cubicBezTo>
                    <a:pt x="10400" y="6343"/>
                    <a:pt x="10381" y="6340"/>
                    <a:pt x="10362" y="6340"/>
                  </a:cubicBezTo>
                  <a:cubicBezTo>
                    <a:pt x="10276" y="6340"/>
                    <a:pt x="10200" y="6404"/>
                    <a:pt x="10181" y="6493"/>
                  </a:cubicBezTo>
                  <a:cubicBezTo>
                    <a:pt x="10145" y="6600"/>
                    <a:pt x="10216" y="6707"/>
                    <a:pt x="10323" y="6731"/>
                  </a:cubicBezTo>
                  <a:cubicBezTo>
                    <a:pt x="10431" y="6766"/>
                    <a:pt x="10538" y="6790"/>
                    <a:pt x="10621" y="6838"/>
                  </a:cubicBezTo>
                  <a:cubicBezTo>
                    <a:pt x="10835" y="6909"/>
                    <a:pt x="11074" y="7016"/>
                    <a:pt x="11514" y="7016"/>
                  </a:cubicBezTo>
                  <a:cubicBezTo>
                    <a:pt x="11967" y="7016"/>
                    <a:pt x="12205" y="6921"/>
                    <a:pt x="12407" y="6838"/>
                  </a:cubicBezTo>
                  <a:cubicBezTo>
                    <a:pt x="12514" y="6790"/>
                    <a:pt x="12621" y="6743"/>
                    <a:pt x="12752" y="6731"/>
                  </a:cubicBezTo>
                  <a:cubicBezTo>
                    <a:pt x="12776" y="6731"/>
                    <a:pt x="12800" y="6731"/>
                    <a:pt x="12800" y="6743"/>
                  </a:cubicBezTo>
                  <a:cubicBezTo>
                    <a:pt x="12812" y="6766"/>
                    <a:pt x="12824" y="6778"/>
                    <a:pt x="12824" y="6790"/>
                  </a:cubicBezTo>
                  <a:lnTo>
                    <a:pt x="12824" y="11005"/>
                  </a:lnTo>
                  <a:cubicBezTo>
                    <a:pt x="12824" y="11029"/>
                    <a:pt x="12800" y="11065"/>
                    <a:pt x="12764" y="11065"/>
                  </a:cubicBezTo>
                  <a:lnTo>
                    <a:pt x="382" y="11065"/>
                  </a:lnTo>
                  <a:cubicBezTo>
                    <a:pt x="358" y="11065"/>
                    <a:pt x="322" y="11029"/>
                    <a:pt x="322" y="11005"/>
                  </a:cubicBezTo>
                  <a:lnTo>
                    <a:pt x="322" y="6790"/>
                  </a:lnTo>
                  <a:cubicBezTo>
                    <a:pt x="322" y="6766"/>
                    <a:pt x="346" y="6743"/>
                    <a:pt x="358" y="6743"/>
                  </a:cubicBezTo>
                  <a:cubicBezTo>
                    <a:pt x="370" y="6731"/>
                    <a:pt x="382" y="6731"/>
                    <a:pt x="417" y="6731"/>
                  </a:cubicBezTo>
                  <a:cubicBezTo>
                    <a:pt x="548" y="6766"/>
                    <a:pt x="656" y="6790"/>
                    <a:pt x="751" y="6838"/>
                  </a:cubicBezTo>
                  <a:cubicBezTo>
                    <a:pt x="965" y="6909"/>
                    <a:pt x="1203" y="7016"/>
                    <a:pt x="1644" y="7016"/>
                  </a:cubicBezTo>
                  <a:cubicBezTo>
                    <a:pt x="2096" y="7016"/>
                    <a:pt x="2334" y="6921"/>
                    <a:pt x="2537" y="6838"/>
                  </a:cubicBezTo>
                  <a:cubicBezTo>
                    <a:pt x="2739" y="6766"/>
                    <a:pt x="2918" y="6683"/>
                    <a:pt x="3299" y="6683"/>
                  </a:cubicBezTo>
                  <a:cubicBezTo>
                    <a:pt x="3680" y="6683"/>
                    <a:pt x="3870" y="6766"/>
                    <a:pt x="4061" y="6838"/>
                  </a:cubicBezTo>
                  <a:cubicBezTo>
                    <a:pt x="4275" y="6909"/>
                    <a:pt x="4513" y="7016"/>
                    <a:pt x="4954" y="7016"/>
                  </a:cubicBezTo>
                  <a:cubicBezTo>
                    <a:pt x="5406" y="7016"/>
                    <a:pt x="5644" y="6921"/>
                    <a:pt x="5847" y="6838"/>
                  </a:cubicBezTo>
                  <a:cubicBezTo>
                    <a:pt x="6037" y="6766"/>
                    <a:pt x="6216" y="6683"/>
                    <a:pt x="6609" y="6683"/>
                  </a:cubicBezTo>
                  <a:cubicBezTo>
                    <a:pt x="6978" y="6683"/>
                    <a:pt x="7168" y="6766"/>
                    <a:pt x="7371" y="6838"/>
                  </a:cubicBezTo>
                  <a:cubicBezTo>
                    <a:pt x="7573" y="6909"/>
                    <a:pt x="7811" y="7016"/>
                    <a:pt x="8264" y="7016"/>
                  </a:cubicBezTo>
                  <a:cubicBezTo>
                    <a:pt x="8704" y="7016"/>
                    <a:pt x="8942" y="6921"/>
                    <a:pt x="9157" y="6838"/>
                  </a:cubicBezTo>
                  <a:cubicBezTo>
                    <a:pt x="9288" y="6790"/>
                    <a:pt x="9407" y="6743"/>
                    <a:pt x="9573" y="6719"/>
                  </a:cubicBezTo>
                  <a:cubicBezTo>
                    <a:pt x="9669" y="6695"/>
                    <a:pt x="9752" y="6600"/>
                    <a:pt x="9728" y="6493"/>
                  </a:cubicBezTo>
                  <a:cubicBezTo>
                    <a:pt x="9717" y="6393"/>
                    <a:pt x="9624" y="6325"/>
                    <a:pt x="9535" y="6325"/>
                  </a:cubicBezTo>
                  <a:cubicBezTo>
                    <a:pt x="9528" y="6325"/>
                    <a:pt x="9521" y="6325"/>
                    <a:pt x="9514" y="6326"/>
                  </a:cubicBezTo>
                  <a:cubicBezTo>
                    <a:pt x="9300" y="6362"/>
                    <a:pt x="9157" y="6421"/>
                    <a:pt x="9014" y="6481"/>
                  </a:cubicBezTo>
                  <a:cubicBezTo>
                    <a:pt x="8823" y="6552"/>
                    <a:pt x="8645" y="6623"/>
                    <a:pt x="8264" y="6623"/>
                  </a:cubicBezTo>
                  <a:cubicBezTo>
                    <a:pt x="7990" y="6623"/>
                    <a:pt x="7823" y="6600"/>
                    <a:pt x="7680" y="6540"/>
                  </a:cubicBezTo>
                  <a:lnTo>
                    <a:pt x="8276" y="5945"/>
                  </a:lnTo>
                  <a:cubicBezTo>
                    <a:pt x="8538" y="5671"/>
                    <a:pt x="8704" y="5338"/>
                    <a:pt x="8740" y="4945"/>
                  </a:cubicBezTo>
                  <a:lnTo>
                    <a:pt x="8823" y="4052"/>
                  </a:lnTo>
                  <a:cubicBezTo>
                    <a:pt x="8835" y="3945"/>
                    <a:pt x="8883" y="3849"/>
                    <a:pt x="8954" y="3766"/>
                  </a:cubicBezTo>
                  <a:lnTo>
                    <a:pt x="9050" y="3683"/>
                  </a:lnTo>
                  <a:cubicBezTo>
                    <a:pt x="9121" y="3611"/>
                    <a:pt x="9121" y="3492"/>
                    <a:pt x="9050" y="3397"/>
                  </a:cubicBezTo>
                  <a:cubicBezTo>
                    <a:pt x="9014" y="3361"/>
                    <a:pt x="8966" y="3343"/>
                    <a:pt x="8916" y="3343"/>
                  </a:cubicBezTo>
                  <a:cubicBezTo>
                    <a:pt x="8865" y="3343"/>
                    <a:pt x="8811" y="3361"/>
                    <a:pt x="8764" y="3397"/>
                  </a:cubicBezTo>
                  <a:lnTo>
                    <a:pt x="8680" y="3492"/>
                  </a:lnTo>
                  <a:cubicBezTo>
                    <a:pt x="8538" y="3623"/>
                    <a:pt x="8454" y="3814"/>
                    <a:pt x="8442" y="4004"/>
                  </a:cubicBezTo>
                  <a:lnTo>
                    <a:pt x="8347" y="4897"/>
                  </a:lnTo>
                  <a:cubicBezTo>
                    <a:pt x="8323" y="5183"/>
                    <a:pt x="8204" y="5445"/>
                    <a:pt x="7990" y="5659"/>
                  </a:cubicBezTo>
                  <a:lnTo>
                    <a:pt x="7264" y="6385"/>
                  </a:lnTo>
                  <a:cubicBezTo>
                    <a:pt x="7097" y="6338"/>
                    <a:pt x="6894" y="6302"/>
                    <a:pt x="6609" y="6302"/>
                  </a:cubicBezTo>
                  <a:cubicBezTo>
                    <a:pt x="6454" y="6302"/>
                    <a:pt x="6323" y="6314"/>
                    <a:pt x="6216" y="6326"/>
                  </a:cubicBezTo>
                  <a:cubicBezTo>
                    <a:pt x="6442" y="6123"/>
                    <a:pt x="6680" y="5909"/>
                    <a:pt x="6918" y="5719"/>
                  </a:cubicBezTo>
                  <a:lnTo>
                    <a:pt x="7823" y="4957"/>
                  </a:lnTo>
                  <a:cubicBezTo>
                    <a:pt x="7907" y="4897"/>
                    <a:pt x="7930" y="4814"/>
                    <a:pt x="7942" y="4718"/>
                  </a:cubicBezTo>
                  <a:cubicBezTo>
                    <a:pt x="7966" y="4635"/>
                    <a:pt x="7918" y="4540"/>
                    <a:pt x="7859" y="4480"/>
                  </a:cubicBezTo>
                  <a:lnTo>
                    <a:pt x="7049" y="3683"/>
                  </a:lnTo>
                  <a:cubicBezTo>
                    <a:pt x="6996" y="3629"/>
                    <a:pt x="6924" y="3586"/>
                    <a:pt x="6841" y="3586"/>
                  </a:cubicBezTo>
                  <a:cubicBezTo>
                    <a:pt x="6831" y="3586"/>
                    <a:pt x="6821" y="3586"/>
                    <a:pt x="6811" y="3587"/>
                  </a:cubicBezTo>
                  <a:cubicBezTo>
                    <a:pt x="6728" y="3587"/>
                    <a:pt x="6633" y="3635"/>
                    <a:pt x="6573" y="3706"/>
                  </a:cubicBezTo>
                  <a:lnTo>
                    <a:pt x="5823" y="4623"/>
                  </a:lnTo>
                  <a:cubicBezTo>
                    <a:pt x="5740" y="4707"/>
                    <a:pt x="5763" y="4826"/>
                    <a:pt x="5847" y="4885"/>
                  </a:cubicBezTo>
                  <a:cubicBezTo>
                    <a:pt x="5889" y="4917"/>
                    <a:pt x="5936" y="4932"/>
                    <a:pt x="5980" y="4932"/>
                  </a:cubicBezTo>
                  <a:cubicBezTo>
                    <a:pt x="6036" y="4932"/>
                    <a:pt x="6087" y="4908"/>
                    <a:pt x="6121" y="4861"/>
                  </a:cubicBezTo>
                  <a:lnTo>
                    <a:pt x="6835" y="4004"/>
                  </a:lnTo>
                  <a:lnTo>
                    <a:pt x="7526" y="4707"/>
                  </a:lnTo>
                  <a:lnTo>
                    <a:pt x="6680" y="5421"/>
                  </a:lnTo>
                  <a:cubicBezTo>
                    <a:pt x="6299" y="5731"/>
                    <a:pt x="5918" y="6076"/>
                    <a:pt x="5585" y="6433"/>
                  </a:cubicBezTo>
                  <a:lnTo>
                    <a:pt x="5120" y="5969"/>
                  </a:lnTo>
                  <a:cubicBezTo>
                    <a:pt x="5263" y="5814"/>
                    <a:pt x="5418" y="5659"/>
                    <a:pt x="5561" y="5492"/>
                  </a:cubicBezTo>
                  <a:cubicBezTo>
                    <a:pt x="5644" y="5421"/>
                    <a:pt x="5644" y="5290"/>
                    <a:pt x="5549" y="5230"/>
                  </a:cubicBezTo>
                  <a:cubicBezTo>
                    <a:pt x="5515" y="5196"/>
                    <a:pt x="5467" y="5178"/>
                    <a:pt x="5419" y="5178"/>
                  </a:cubicBezTo>
                  <a:cubicBezTo>
                    <a:pt x="5368" y="5178"/>
                    <a:pt x="5318" y="5199"/>
                    <a:pt x="5287" y="5242"/>
                  </a:cubicBezTo>
                  <a:cubicBezTo>
                    <a:pt x="5132" y="5409"/>
                    <a:pt x="4989" y="5552"/>
                    <a:pt x="4835" y="5707"/>
                  </a:cubicBezTo>
                  <a:lnTo>
                    <a:pt x="4787" y="5659"/>
                  </a:lnTo>
                  <a:cubicBezTo>
                    <a:pt x="4751" y="5623"/>
                    <a:pt x="4704" y="5605"/>
                    <a:pt x="4655" y="5605"/>
                  </a:cubicBezTo>
                  <a:cubicBezTo>
                    <a:pt x="4605" y="5605"/>
                    <a:pt x="4555" y="5623"/>
                    <a:pt x="4513" y="5659"/>
                  </a:cubicBezTo>
                  <a:cubicBezTo>
                    <a:pt x="4430" y="5731"/>
                    <a:pt x="4430" y="5850"/>
                    <a:pt x="4513" y="5945"/>
                  </a:cubicBezTo>
                  <a:lnTo>
                    <a:pt x="4549" y="5992"/>
                  </a:lnTo>
                  <a:cubicBezTo>
                    <a:pt x="4394" y="6147"/>
                    <a:pt x="4227" y="6302"/>
                    <a:pt x="4061" y="6445"/>
                  </a:cubicBezTo>
                  <a:cubicBezTo>
                    <a:pt x="3882" y="6385"/>
                    <a:pt x="3656" y="6326"/>
                    <a:pt x="3323" y="6326"/>
                  </a:cubicBezTo>
                  <a:cubicBezTo>
                    <a:pt x="3227" y="6326"/>
                    <a:pt x="3144" y="6326"/>
                    <a:pt x="3061" y="6350"/>
                  </a:cubicBezTo>
                  <a:lnTo>
                    <a:pt x="5859" y="3552"/>
                  </a:lnTo>
                  <a:cubicBezTo>
                    <a:pt x="6073" y="3337"/>
                    <a:pt x="6335" y="3218"/>
                    <a:pt x="6621" y="3194"/>
                  </a:cubicBezTo>
                  <a:lnTo>
                    <a:pt x="7514" y="3099"/>
                  </a:lnTo>
                  <a:cubicBezTo>
                    <a:pt x="7704" y="3087"/>
                    <a:pt x="7883" y="2992"/>
                    <a:pt x="8037" y="2861"/>
                  </a:cubicBezTo>
                  <a:lnTo>
                    <a:pt x="8990" y="1909"/>
                  </a:lnTo>
                  <a:lnTo>
                    <a:pt x="9657" y="2575"/>
                  </a:lnTo>
                  <a:lnTo>
                    <a:pt x="9407" y="2837"/>
                  </a:lnTo>
                  <a:cubicBezTo>
                    <a:pt x="9335" y="2909"/>
                    <a:pt x="9335" y="3028"/>
                    <a:pt x="9407" y="3111"/>
                  </a:cubicBezTo>
                  <a:cubicBezTo>
                    <a:pt x="9442" y="3153"/>
                    <a:pt x="9490" y="3174"/>
                    <a:pt x="9541" y="3174"/>
                  </a:cubicBezTo>
                  <a:cubicBezTo>
                    <a:pt x="9591" y="3174"/>
                    <a:pt x="9645" y="3153"/>
                    <a:pt x="9692" y="3111"/>
                  </a:cubicBezTo>
                  <a:lnTo>
                    <a:pt x="10502" y="2302"/>
                  </a:lnTo>
                  <a:cubicBezTo>
                    <a:pt x="10597" y="2206"/>
                    <a:pt x="10645" y="2099"/>
                    <a:pt x="10645" y="1968"/>
                  </a:cubicBezTo>
                  <a:cubicBezTo>
                    <a:pt x="10645" y="1921"/>
                    <a:pt x="10645" y="1897"/>
                    <a:pt x="10621" y="1849"/>
                  </a:cubicBezTo>
                  <a:lnTo>
                    <a:pt x="11443" y="1313"/>
                  </a:lnTo>
                  <a:cubicBezTo>
                    <a:pt x="11514" y="1254"/>
                    <a:pt x="11574" y="1182"/>
                    <a:pt x="11586" y="1075"/>
                  </a:cubicBezTo>
                  <a:cubicBezTo>
                    <a:pt x="11609" y="968"/>
                    <a:pt x="11562" y="885"/>
                    <a:pt x="11502" y="813"/>
                  </a:cubicBezTo>
                  <a:lnTo>
                    <a:pt x="10788" y="99"/>
                  </a:lnTo>
                  <a:cubicBezTo>
                    <a:pt x="10728" y="29"/>
                    <a:pt x="10651" y="1"/>
                    <a:pt x="10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4280;p51">
            <a:extLst>
              <a:ext uri="{FF2B5EF4-FFF2-40B4-BE49-F238E27FC236}">
                <a16:creationId xmlns:a16="http://schemas.microsoft.com/office/drawing/2014/main" id="{072E45D7-1ADC-43C1-9E0C-EFA9D115FCDF}"/>
              </a:ext>
            </a:extLst>
          </p:cNvPr>
          <p:cNvSpPr/>
          <p:nvPr/>
        </p:nvSpPr>
        <p:spPr>
          <a:xfrm>
            <a:off x="7456358" y="2563208"/>
            <a:ext cx="325001" cy="481872"/>
          </a:xfrm>
          <a:custGeom>
            <a:avLst/>
            <a:gdLst/>
            <a:ahLst/>
            <a:cxnLst/>
            <a:rect l="l" t="t" r="r" b="b"/>
            <a:pathLst>
              <a:path w="7466" h="13300" extrusionOk="0">
                <a:moveTo>
                  <a:pt x="3727" y="381"/>
                </a:moveTo>
                <a:cubicBezTo>
                  <a:pt x="3941" y="381"/>
                  <a:pt x="4120" y="560"/>
                  <a:pt x="4120" y="774"/>
                </a:cubicBezTo>
                <a:cubicBezTo>
                  <a:pt x="4120" y="917"/>
                  <a:pt x="4048" y="1036"/>
                  <a:pt x="3929" y="1096"/>
                </a:cubicBezTo>
                <a:cubicBezTo>
                  <a:pt x="3917" y="1012"/>
                  <a:pt x="3822" y="953"/>
                  <a:pt x="3727" y="953"/>
                </a:cubicBezTo>
                <a:cubicBezTo>
                  <a:pt x="3644" y="953"/>
                  <a:pt x="3572" y="1012"/>
                  <a:pt x="3536" y="1096"/>
                </a:cubicBezTo>
                <a:cubicBezTo>
                  <a:pt x="3441" y="1036"/>
                  <a:pt x="3346" y="905"/>
                  <a:pt x="3346" y="774"/>
                </a:cubicBezTo>
                <a:cubicBezTo>
                  <a:pt x="3346" y="560"/>
                  <a:pt x="3524" y="381"/>
                  <a:pt x="3727" y="381"/>
                </a:cubicBezTo>
                <a:close/>
                <a:moveTo>
                  <a:pt x="4251" y="2143"/>
                </a:moveTo>
                <a:lnTo>
                  <a:pt x="4251" y="2477"/>
                </a:lnTo>
                <a:lnTo>
                  <a:pt x="3215" y="2477"/>
                </a:lnTo>
                <a:lnTo>
                  <a:pt x="3215" y="2143"/>
                </a:lnTo>
                <a:close/>
                <a:moveTo>
                  <a:pt x="3759" y="10394"/>
                </a:moveTo>
                <a:cubicBezTo>
                  <a:pt x="3966" y="10394"/>
                  <a:pt x="4156" y="10569"/>
                  <a:pt x="4156" y="10799"/>
                </a:cubicBezTo>
                <a:lnTo>
                  <a:pt x="4156" y="11335"/>
                </a:lnTo>
                <a:lnTo>
                  <a:pt x="3334" y="11335"/>
                </a:lnTo>
                <a:lnTo>
                  <a:pt x="3334" y="10799"/>
                </a:lnTo>
                <a:cubicBezTo>
                  <a:pt x="3334" y="10573"/>
                  <a:pt x="3513" y="10394"/>
                  <a:pt x="3739" y="10394"/>
                </a:cubicBezTo>
                <a:cubicBezTo>
                  <a:pt x="3746" y="10394"/>
                  <a:pt x="3752" y="10394"/>
                  <a:pt x="3759" y="10394"/>
                </a:cubicBezTo>
                <a:close/>
                <a:moveTo>
                  <a:pt x="4156" y="11704"/>
                </a:moveTo>
                <a:lnTo>
                  <a:pt x="4156" y="12061"/>
                </a:lnTo>
                <a:lnTo>
                  <a:pt x="3334" y="12061"/>
                </a:lnTo>
                <a:lnTo>
                  <a:pt x="3334" y="11704"/>
                </a:lnTo>
                <a:close/>
                <a:moveTo>
                  <a:pt x="4156" y="12466"/>
                </a:moveTo>
                <a:lnTo>
                  <a:pt x="4156" y="12895"/>
                </a:lnTo>
                <a:lnTo>
                  <a:pt x="3334" y="12895"/>
                </a:lnTo>
                <a:lnTo>
                  <a:pt x="3334" y="12466"/>
                </a:lnTo>
                <a:close/>
                <a:moveTo>
                  <a:pt x="3751" y="0"/>
                </a:moveTo>
                <a:cubicBezTo>
                  <a:pt x="3322" y="0"/>
                  <a:pt x="2977" y="334"/>
                  <a:pt x="2977" y="774"/>
                </a:cubicBezTo>
                <a:cubicBezTo>
                  <a:pt x="2977" y="1120"/>
                  <a:pt x="3227" y="1441"/>
                  <a:pt x="3560" y="1512"/>
                </a:cubicBezTo>
                <a:lnTo>
                  <a:pt x="3560" y="1751"/>
                </a:lnTo>
                <a:lnTo>
                  <a:pt x="3167" y="1751"/>
                </a:lnTo>
                <a:cubicBezTo>
                  <a:pt x="2989" y="1751"/>
                  <a:pt x="2846" y="1905"/>
                  <a:pt x="2846" y="2084"/>
                </a:cubicBezTo>
                <a:lnTo>
                  <a:pt x="2846" y="2477"/>
                </a:lnTo>
                <a:lnTo>
                  <a:pt x="2798" y="2477"/>
                </a:lnTo>
                <a:cubicBezTo>
                  <a:pt x="2167" y="2477"/>
                  <a:pt x="1667" y="2989"/>
                  <a:pt x="1667" y="3608"/>
                </a:cubicBezTo>
                <a:lnTo>
                  <a:pt x="1667" y="3882"/>
                </a:lnTo>
                <a:cubicBezTo>
                  <a:pt x="1667" y="3989"/>
                  <a:pt x="1750" y="4072"/>
                  <a:pt x="1858" y="4072"/>
                </a:cubicBezTo>
                <a:cubicBezTo>
                  <a:pt x="1965" y="4072"/>
                  <a:pt x="2048" y="3989"/>
                  <a:pt x="2048" y="3882"/>
                </a:cubicBezTo>
                <a:lnTo>
                  <a:pt x="2048" y="3608"/>
                </a:lnTo>
                <a:cubicBezTo>
                  <a:pt x="2048" y="3191"/>
                  <a:pt x="2393" y="2870"/>
                  <a:pt x="2798" y="2870"/>
                </a:cubicBezTo>
                <a:lnTo>
                  <a:pt x="4703" y="2870"/>
                </a:lnTo>
                <a:cubicBezTo>
                  <a:pt x="5120" y="2870"/>
                  <a:pt x="5441" y="3215"/>
                  <a:pt x="5441" y="3608"/>
                </a:cubicBezTo>
                <a:lnTo>
                  <a:pt x="5441" y="4382"/>
                </a:lnTo>
                <a:cubicBezTo>
                  <a:pt x="5441" y="5132"/>
                  <a:pt x="5549" y="5870"/>
                  <a:pt x="5727" y="6584"/>
                </a:cubicBezTo>
                <a:lnTo>
                  <a:pt x="4346" y="6584"/>
                </a:lnTo>
                <a:cubicBezTo>
                  <a:pt x="4239" y="6584"/>
                  <a:pt x="4156" y="6680"/>
                  <a:pt x="4156" y="6775"/>
                </a:cubicBezTo>
                <a:cubicBezTo>
                  <a:pt x="4156" y="6882"/>
                  <a:pt x="4239" y="6977"/>
                  <a:pt x="4346" y="6977"/>
                </a:cubicBezTo>
                <a:lnTo>
                  <a:pt x="5846" y="6977"/>
                </a:lnTo>
                <a:cubicBezTo>
                  <a:pt x="5918" y="7192"/>
                  <a:pt x="6001" y="7418"/>
                  <a:pt x="6096" y="7644"/>
                </a:cubicBezTo>
                <a:lnTo>
                  <a:pt x="1381" y="7644"/>
                </a:lnTo>
                <a:cubicBezTo>
                  <a:pt x="1465" y="7418"/>
                  <a:pt x="1560" y="7192"/>
                  <a:pt x="1631" y="6977"/>
                </a:cubicBezTo>
                <a:lnTo>
                  <a:pt x="3501" y="6977"/>
                </a:lnTo>
                <a:cubicBezTo>
                  <a:pt x="3596" y="6977"/>
                  <a:pt x="3691" y="6882"/>
                  <a:pt x="3691" y="6775"/>
                </a:cubicBezTo>
                <a:cubicBezTo>
                  <a:pt x="3691" y="6680"/>
                  <a:pt x="3596" y="6584"/>
                  <a:pt x="3501" y="6584"/>
                </a:cubicBezTo>
                <a:lnTo>
                  <a:pt x="1739" y="6584"/>
                </a:lnTo>
                <a:cubicBezTo>
                  <a:pt x="1905" y="5977"/>
                  <a:pt x="1989" y="5370"/>
                  <a:pt x="2024" y="4727"/>
                </a:cubicBezTo>
                <a:cubicBezTo>
                  <a:pt x="2024" y="4620"/>
                  <a:pt x="1953" y="4537"/>
                  <a:pt x="1834" y="4513"/>
                </a:cubicBezTo>
                <a:cubicBezTo>
                  <a:pt x="1727" y="4513"/>
                  <a:pt x="1631" y="4596"/>
                  <a:pt x="1619" y="4715"/>
                </a:cubicBezTo>
                <a:cubicBezTo>
                  <a:pt x="1572" y="5727"/>
                  <a:pt x="1358" y="6704"/>
                  <a:pt x="941" y="7644"/>
                </a:cubicBezTo>
                <a:lnTo>
                  <a:pt x="667" y="7644"/>
                </a:lnTo>
                <a:cubicBezTo>
                  <a:pt x="298" y="7644"/>
                  <a:pt x="0" y="7942"/>
                  <a:pt x="0" y="8311"/>
                </a:cubicBezTo>
                <a:lnTo>
                  <a:pt x="0" y="8882"/>
                </a:lnTo>
                <a:cubicBezTo>
                  <a:pt x="0" y="9132"/>
                  <a:pt x="203" y="9335"/>
                  <a:pt x="465" y="9335"/>
                </a:cubicBezTo>
                <a:lnTo>
                  <a:pt x="3524" y="9335"/>
                </a:lnTo>
                <a:lnTo>
                  <a:pt x="3524" y="10025"/>
                </a:lnTo>
                <a:cubicBezTo>
                  <a:pt x="3179" y="10121"/>
                  <a:pt x="2917" y="10430"/>
                  <a:pt x="2917" y="10799"/>
                </a:cubicBezTo>
                <a:lnTo>
                  <a:pt x="2917" y="12978"/>
                </a:lnTo>
                <a:cubicBezTo>
                  <a:pt x="2917" y="13157"/>
                  <a:pt x="3060" y="13300"/>
                  <a:pt x="3239" y="13300"/>
                </a:cubicBezTo>
                <a:lnTo>
                  <a:pt x="4191" y="13300"/>
                </a:lnTo>
                <a:cubicBezTo>
                  <a:pt x="4370" y="13300"/>
                  <a:pt x="4525" y="13157"/>
                  <a:pt x="4525" y="12978"/>
                </a:cubicBezTo>
                <a:lnTo>
                  <a:pt x="4525" y="10799"/>
                </a:lnTo>
                <a:cubicBezTo>
                  <a:pt x="4525" y="10430"/>
                  <a:pt x="4275" y="10121"/>
                  <a:pt x="3917" y="10025"/>
                </a:cubicBezTo>
                <a:lnTo>
                  <a:pt x="3917" y="9335"/>
                </a:lnTo>
                <a:lnTo>
                  <a:pt x="5001" y="9335"/>
                </a:lnTo>
                <a:cubicBezTo>
                  <a:pt x="5108" y="9335"/>
                  <a:pt x="5191" y="9251"/>
                  <a:pt x="5191" y="9144"/>
                </a:cubicBezTo>
                <a:cubicBezTo>
                  <a:pt x="5191" y="9037"/>
                  <a:pt x="5108" y="8954"/>
                  <a:pt x="5001" y="8954"/>
                </a:cubicBezTo>
                <a:lnTo>
                  <a:pt x="476" y="8954"/>
                </a:lnTo>
                <a:cubicBezTo>
                  <a:pt x="441" y="8954"/>
                  <a:pt x="417" y="8930"/>
                  <a:pt x="417" y="8894"/>
                </a:cubicBezTo>
                <a:lnTo>
                  <a:pt x="417" y="8335"/>
                </a:lnTo>
                <a:cubicBezTo>
                  <a:pt x="417" y="8180"/>
                  <a:pt x="536" y="8049"/>
                  <a:pt x="703" y="8049"/>
                </a:cubicBezTo>
                <a:lnTo>
                  <a:pt x="6787" y="8049"/>
                </a:lnTo>
                <a:cubicBezTo>
                  <a:pt x="6930" y="8049"/>
                  <a:pt x="7073" y="8168"/>
                  <a:pt x="7073" y="8335"/>
                </a:cubicBezTo>
                <a:lnTo>
                  <a:pt x="7073" y="8894"/>
                </a:lnTo>
                <a:cubicBezTo>
                  <a:pt x="7073" y="8930"/>
                  <a:pt x="7037" y="8954"/>
                  <a:pt x="7001" y="8954"/>
                </a:cubicBezTo>
                <a:lnTo>
                  <a:pt x="5882" y="8954"/>
                </a:lnTo>
                <a:cubicBezTo>
                  <a:pt x="5775" y="8954"/>
                  <a:pt x="5680" y="9049"/>
                  <a:pt x="5680" y="9144"/>
                </a:cubicBezTo>
                <a:cubicBezTo>
                  <a:pt x="5680" y="9251"/>
                  <a:pt x="5775" y="9335"/>
                  <a:pt x="5882" y="9335"/>
                </a:cubicBezTo>
                <a:lnTo>
                  <a:pt x="7001" y="9335"/>
                </a:lnTo>
                <a:cubicBezTo>
                  <a:pt x="7263" y="9335"/>
                  <a:pt x="7465" y="9132"/>
                  <a:pt x="7465" y="8882"/>
                </a:cubicBezTo>
                <a:lnTo>
                  <a:pt x="7465" y="8311"/>
                </a:lnTo>
                <a:cubicBezTo>
                  <a:pt x="7454" y="7942"/>
                  <a:pt x="7156" y="7644"/>
                  <a:pt x="6787" y="7644"/>
                </a:cubicBezTo>
                <a:lnTo>
                  <a:pt x="6513" y="7644"/>
                </a:lnTo>
                <a:cubicBezTo>
                  <a:pt x="6049" y="6620"/>
                  <a:pt x="5834" y="5513"/>
                  <a:pt x="5834" y="4382"/>
                </a:cubicBezTo>
                <a:lnTo>
                  <a:pt x="5834" y="3608"/>
                </a:lnTo>
                <a:cubicBezTo>
                  <a:pt x="5834" y="2989"/>
                  <a:pt x="5322" y="2477"/>
                  <a:pt x="4703" y="2477"/>
                </a:cubicBezTo>
                <a:lnTo>
                  <a:pt x="4656" y="2477"/>
                </a:lnTo>
                <a:lnTo>
                  <a:pt x="4656" y="2084"/>
                </a:lnTo>
                <a:cubicBezTo>
                  <a:pt x="4656" y="1905"/>
                  <a:pt x="4513" y="1751"/>
                  <a:pt x="4322" y="1751"/>
                </a:cubicBezTo>
                <a:lnTo>
                  <a:pt x="3941" y="1751"/>
                </a:lnTo>
                <a:lnTo>
                  <a:pt x="3941" y="1512"/>
                </a:lnTo>
                <a:cubicBezTo>
                  <a:pt x="4275" y="1417"/>
                  <a:pt x="4525" y="1120"/>
                  <a:pt x="4525" y="774"/>
                </a:cubicBezTo>
                <a:cubicBezTo>
                  <a:pt x="4525" y="334"/>
                  <a:pt x="4179" y="0"/>
                  <a:pt x="3751" y="0"/>
                </a:cubicBezTo>
                <a:close/>
              </a:path>
            </a:pathLst>
          </a:custGeom>
          <a:solidFill>
            <a:schemeClr val="lt2"/>
          </a:solidFill>
          <a:ln>
            <a:solidFill>
              <a:srgbClr val="25818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404;p62">
            <a:extLst>
              <a:ext uri="{FF2B5EF4-FFF2-40B4-BE49-F238E27FC236}">
                <a16:creationId xmlns:a16="http://schemas.microsoft.com/office/drawing/2014/main" id="{1C6C546F-AD9D-41D0-8AE0-61BE73D87C11}"/>
              </a:ext>
            </a:extLst>
          </p:cNvPr>
          <p:cNvGrpSpPr/>
          <p:nvPr/>
        </p:nvGrpSpPr>
        <p:grpSpPr>
          <a:xfrm>
            <a:off x="4370227" y="2587132"/>
            <a:ext cx="453968" cy="461727"/>
            <a:chOff x="1187048" y="238125"/>
            <a:chExt cx="5256397" cy="5248476"/>
          </a:xfrm>
        </p:grpSpPr>
        <p:sp>
          <p:nvSpPr>
            <p:cNvPr id="114" name="Google Shape;11405;p62">
              <a:extLst>
                <a:ext uri="{FF2B5EF4-FFF2-40B4-BE49-F238E27FC236}">
                  <a16:creationId xmlns:a16="http://schemas.microsoft.com/office/drawing/2014/main" id="{087B9B99-4759-47E8-AEEA-945AEB98FF33}"/>
                </a:ext>
              </a:extLst>
            </p:cNvPr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406;p62">
              <a:extLst>
                <a:ext uri="{FF2B5EF4-FFF2-40B4-BE49-F238E27FC236}">
                  <a16:creationId xmlns:a16="http://schemas.microsoft.com/office/drawing/2014/main" id="{0BFA9825-A3F9-41D0-BAFC-66852DDC7CDD}"/>
                </a:ext>
              </a:extLst>
            </p:cNvPr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407;p62">
              <a:extLst>
                <a:ext uri="{FF2B5EF4-FFF2-40B4-BE49-F238E27FC236}">
                  <a16:creationId xmlns:a16="http://schemas.microsoft.com/office/drawing/2014/main" id="{8AD9AF1A-2828-4C2C-9953-BA35D1626FFD}"/>
                </a:ext>
              </a:extLst>
            </p:cNvPr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408;p62">
              <a:extLst>
                <a:ext uri="{FF2B5EF4-FFF2-40B4-BE49-F238E27FC236}">
                  <a16:creationId xmlns:a16="http://schemas.microsoft.com/office/drawing/2014/main" id="{53CA5EAE-7CCF-4B42-842B-C0FAAD9F28AE}"/>
                </a:ext>
              </a:extLst>
            </p:cNvPr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3612;p66">
            <a:extLst>
              <a:ext uri="{FF2B5EF4-FFF2-40B4-BE49-F238E27FC236}">
                <a16:creationId xmlns:a16="http://schemas.microsoft.com/office/drawing/2014/main" id="{9AA86D65-2B19-4E10-9798-374579C4B64A}"/>
              </a:ext>
            </a:extLst>
          </p:cNvPr>
          <p:cNvGrpSpPr/>
          <p:nvPr/>
        </p:nvGrpSpPr>
        <p:grpSpPr>
          <a:xfrm>
            <a:off x="5902947" y="2649254"/>
            <a:ext cx="426329" cy="332375"/>
            <a:chOff x="2611458" y="3816374"/>
            <a:chExt cx="426329" cy="332375"/>
          </a:xfrm>
          <a:solidFill>
            <a:srgbClr val="239098"/>
          </a:solidFill>
        </p:grpSpPr>
        <p:sp>
          <p:nvSpPr>
            <p:cNvPr id="119" name="Google Shape;13613;p66">
              <a:extLst>
                <a:ext uri="{FF2B5EF4-FFF2-40B4-BE49-F238E27FC236}">
                  <a16:creationId xmlns:a16="http://schemas.microsoft.com/office/drawing/2014/main" id="{ED6CA6E5-8964-441E-9EE3-61EDC434847B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614;p66">
              <a:extLst>
                <a:ext uri="{FF2B5EF4-FFF2-40B4-BE49-F238E27FC236}">
                  <a16:creationId xmlns:a16="http://schemas.microsoft.com/office/drawing/2014/main" id="{DC9104A8-92E0-410E-8E42-241DE2268D58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615;p66">
              <a:extLst>
                <a:ext uri="{FF2B5EF4-FFF2-40B4-BE49-F238E27FC236}">
                  <a16:creationId xmlns:a16="http://schemas.microsoft.com/office/drawing/2014/main" id="{E238194A-69D6-47B5-87D9-B9C6B6E6961B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616;p66">
              <a:extLst>
                <a:ext uri="{FF2B5EF4-FFF2-40B4-BE49-F238E27FC236}">
                  <a16:creationId xmlns:a16="http://schemas.microsoft.com/office/drawing/2014/main" id="{712A5F3E-12CA-4C7B-A2D6-5D4304CED01B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617;p66">
              <a:extLst>
                <a:ext uri="{FF2B5EF4-FFF2-40B4-BE49-F238E27FC236}">
                  <a16:creationId xmlns:a16="http://schemas.microsoft.com/office/drawing/2014/main" id="{8E352E57-5C33-4231-B9FA-769EC357EA8C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618;p66">
              <a:extLst>
                <a:ext uri="{FF2B5EF4-FFF2-40B4-BE49-F238E27FC236}">
                  <a16:creationId xmlns:a16="http://schemas.microsoft.com/office/drawing/2014/main" id="{526D3A0E-C192-448B-B28B-27DD3142FC2E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619;p66">
              <a:extLst>
                <a:ext uri="{FF2B5EF4-FFF2-40B4-BE49-F238E27FC236}">
                  <a16:creationId xmlns:a16="http://schemas.microsoft.com/office/drawing/2014/main" id="{E11F0DE1-55A3-4220-B0D2-FBBA2E523A75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620;p66">
              <a:extLst>
                <a:ext uri="{FF2B5EF4-FFF2-40B4-BE49-F238E27FC236}">
                  <a16:creationId xmlns:a16="http://schemas.microsoft.com/office/drawing/2014/main" id="{9D403BAF-66BC-44BC-B56B-51E39EC31327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621;p66">
              <a:extLst>
                <a:ext uri="{FF2B5EF4-FFF2-40B4-BE49-F238E27FC236}">
                  <a16:creationId xmlns:a16="http://schemas.microsoft.com/office/drawing/2014/main" id="{2FF60856-7852-4EC2-9617-64047814B7E5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622;p66">
              <a:extLst>
                <a:ext uri="{FF2B5EF4-FFF2-40B4-BE49-F238E27FC236}">
                  <a16:creationId xmlns:a16="http://schemas.microsoft.com/office/drawing/2014/main" id="{CC883CBB-5D79-4791-9815-0CF3C1E34A50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Slide Number Placeholder 1">
            <a:extLst>
              <a:ext uri="{FF2B5EF4-FFF2-40B4-BE49-F238E27FC236}">
                <a16:creationId xmlns:a16="http://schemas.microsoft.com/office/drawing/2014/main" id="{BE3C2D68-DC51-4E4D-99F9-8F1D276E15C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73" name="Google Shape;4697;p58">
            <a:extLst>
              <a:ext uri="{FF2B5EF4-FFF2-40B4-BE49-F238E27FC236}">
                <a16:creationId xmlns:a16="http://schemas.microsoft.com/office/drawing/2014/main" id="{357BEB25-61D7-44D4-9DF7-D2D8AE720C0A}"/>
              </a:ext>
            </a:extLst>
          </p:cNvPr>
          <p:cNvSpPr/>
          <p:nvPr/>
        </p:nvSpPr>
        <p:spPr>
          <a:xfrm>
            <a:off x="1944064" y="2778819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697;p58">
            <a:extLst>
              <a:ext uri="{FF2B5EF4-FFF2-40B4-BE49-F238E27FC236}">
                <a16:creationId xmlns:a16="http://schemas.microsoft.com/office/drawing/2014/main" id="{8C1439BD-C3EE-4D50-B256-068317900776}"/>
              </a:ext>
            </a:extLst>
          </p:cNvPr>
          <p:cNvSpPr/>
          <p:nvPr/>
        </p:nvSpPr>
        <p:spPr>
          <a:xfrm>
            <a:off x="3452663" y="2731411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697;p58">
            <a:extLst>
              <a:ext uri="{FF2B5EF4-FFF2-40B4-BE49-F238E27FC236}">
                <a16:creationId xmlns:a16="http://schemas.microsoft.com/office/drawing/2014/main" id="{AC4938E5-ECAB-447F-BFD6-1BD97B91C83E}"/>
              </a:ext>
            </a:extLst>
          </p:cNvPr>
          <p:cNvSpPr/>
          <p:nvPr/>
        </p:nvSpPr>
        <p:spPr>
          <a:xfrm>
            <a:off x="5017290" y="2733213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4697;p58">
            <a:extLst>
              <a:ext uri="{FF2B5EF4-FFF2-40B4-BE49-F238E27FC236}">
                <a16:creationId xmlns:a16="http://schemas.microsoft.com/office/drawing/2014/main" id="{E4753A71-7A03-4CF6-A844-C85B85F65AA5}"/>
              </a:ext>
            </a:extLst>
          </p:cNvPr>
          <p:cNvSpPr/>
          <p:nvPr/>
        </p:nvSpPr>
        <p:spPr>
          <a:xfrm>
            <a:off x="6524806" y="2712145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00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4" grpId="0"/>
      <p:bldP spid="67" grpId="0" animBg="1"/>
      <p:bldP spid="68" grpId="0" animBg="1"/>
      <p:bldP spid="69" grpId="0" animBg="1"/>
      <p:bldP spid="70" grpId="0" animBg="1"/>
      <p:bldP spid="71" grpId="0" animBg="1"/>
      <p:bldP spid="81" grpId="0" animBg="1"/>
      <p:bldP spid="83" grpId="0" animBg="1"/>
      <p:bldP spid="85" grpId="0" animBg="1"/>
      <p:bldP spid="87" grpId="0" animBg="1"/>
      <p:bldP spid="88" grpId="0" animBg="1"/>
      <p:bldP spid="89" grpId="0" animBg="1"/>
      <p:bldP spid="95" grpId="0" animBg="1"/>
      <p:bldP spid="97" grpId="0" animBg="1"/>
      <p:bldP spid="99" grpId="0" animBg="1"/>
      <p:bldP spid="100" grpId="0" animBg="1"/>
      <p:bldP spid="112" grpId="0" animBg="1"/>
      <p:bldP spid="73" grpId="0" animBg="1"/>
      <p:bldP spid="75" grpId="0" animBg="1"/>
      <p:bldP spid="76" grpId="0" animBg="1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4"/>
          <p:cNvSpPr txBox="1">
            <a:spLocks noGrp="1"/>
          </p:cNvSpPr>
          <p:nvPr>
            <p:ph type="title"/>
          </p:nvPr>
        </p:nvSpPr>
        <p:spPr>
          <a:xfrm>
            <a:off x="3106713" y="1554402"/>
            <a:ext cx="5221800" cy="15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Experimental Results </a:t>
            </a:r>
          </a:p>
        </p:txBody>
      </p:sp>
      <p:sp>
        <p:nvSpPr>
          <p:cNvPr id="981" name="Google Shape;981;p64"/>
          <p:cNvSpPr txBox="1">
            <a:spLocks noGrp="1"/>
          </p:cNvSpPr>
          <p:nvPr>
            <p:ph type="title" idx="2"/>
          </p:nvPr>
        </p:nvSpPr>
        <p:spPr>
          <a:xfrm>
            <a:off x="815487" y="1606998"/>
            <a:ext cx="1924500" cy="19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F37FB1E-6277-4D40-9E1C-13528422A5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396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0"/>
      <p:bldP spid="9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2" name="Google Shape;413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907" y="-419850"/>
            <a:ext cx="5471675" cy="5471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3" name="Google Shape;4133;p49"/>
          <p:cNvGrpSpPr/>
          <p:nvPr/>
        </p:nvGrpSpPr>
        <p:grpSpPr>
          <a:xfrm>
            <a:off x="4239100" y="1165003"/>
            <a:ext cx="4165206" cy="3269730"/>
            <a:chOff x="4239100" y="1165003"/>
            <a:chExt cx="4165206" cy="3269730"/>
          </a:xfrm>
        </p:grpSpPr>
        <p:grpSp>
          <p:nvGrpSpPr>
            <p:cNvPr id="4134" name="Google Shape;4134;p49"/>
            <p:cNvGrpSpPr/>
            <p:nvPr/>
          </p:nvGrpSpPr>
          <p:grpSpPr>
            <a:xfrm>
              <a:off x="4239100" y="1165003"/>
              <a:ext cx="4165206" cy="3269730"/>
              <a:chOff x="4484200" y="1531100"/>
              <a:chExt cx="3920194" cy="3077393"/>
            </a:xfrm>
          </p:grpSpPr>
          <p:sp>
            <p:nvSpPr>
              <p:cNvPr id="4135" name="Google Shape;4135;p49"/>
              <p:cNvSpPr/>
              <p:nvPr/>
            </p:nvSpPr>
            <p:spPr>
              <a:xfrm>
                <a:off x="4484200" y="1531100"/>
                <a:ext cx="3920194" cy="3077393"/>
              </a:xfrm>
              <a:custGeom>
                <a:avLst/>
                <a:gdLst/>
                <a:ahLst/>
                <a:cxnLst/>
                <a:rect l="l" t="t" r="r" b="b"/>
                <a:pathLst>
                  <a:path w="173652" h="147420" extrusionOk="0">
                    <a:moveTo>
                      <a:pt x="5107" y="1"/>
                    </a:moveTo>
                    <a:cubicBezTo>
                      <a:pt x="2311" y="1"/>
                      <a:pt x="1" y="2281"/>
                      <a:pt x="1" y="5077"/>
                    </a:cubicBezTo>
                    <a:lnTo>
                      <a:pt x="1" y="120519"/>
                    </a:lnTo>
                    <a:cubicBezTo>
                      <a:pt x="1" y="123346"/>
                      <a:pt x="2311" y="125626"/>
                      <a:pt x="5107" y="125626"/>
                    </a:cubicBezTo>
                    <a:lnTo>
                      <a:pt x="67844" y="125626"/>
                    </a:lnTo>
                    <a:cubicBezTo>
                      <a:pt x="67844" y="125626"/>
                      <a:pt x="71826" y="141036"/>
                      <a:pt x="59455" y="147419"/>
                    </a:cubicBezTo>
                    <a:lnTo>
                      <a:pt x="118088" y="147419"/>
                    </a:lnTo>
                    <a:cubicBezTo>
                      <a:pt x="118088" y="147419"/>
                      <a:pt x="104136" y="139547"/>
                      <a:pt x="107723" y="125626"/>
                    </a:cubicBezTo>
                    <a:lnTo>
                      <a:pt x="168545" y="125626"/>
                    </a:lnTo>
                    <a:cubicBezTo>
                      <a:pt x="171341" y="125626"/>
                      <a:pt x="173621" y="123346"/>
                      <a:pt x="173621" y="120519"/>
                    </a:cubicBezTo>
                    <a:lnTo>
                      <a:pt x="173621" y="5077"/>
                    </a:lnTo>
                    <a:cubicBezTo>
                      <a:pt x="173651" y="2281"/>
                      <a:pt x="171341" y="1"/>
                      <a:pt x="168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9"/>
              <p:cNvSpPr/>
              <p:nvPr/>
            </p:nvSpPr>
            <p:spPr>
              <a:xfrm>
                <a:off x="6348426" y="3842037"/>
                <a:ext cx="183964" cy="138024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6114" extrusionOk="0">
                    <a:moveTo>
                      <a:pt x="4081" y="1"/>
                    </a:moveTo>
                    <a:cubicBezTo>
                      <a:pt x="1735" y="1"/>
                      <a:pt x="0" y="2671"/>
                      <a:pt x="1708" y="5138"/>
                    </a:cubicBezTo>
                    <a:cubicBezTo>
                      <a:pt x="1799" y="5259"/>
                      <a:pt x="1890" y="5351"/>
                      <a:pt x="1981" y="5411"/>
                    </a:cubicBezTo>
                    <a:cubicBezTo>
                      <a:pt x="2686" y="5901"/>
                      <a:pt x="3404" y="6114"/>
                      <a:pt x="4071" y="6114"/>
                    </a:cubicBezTo>
                    <a:cubicBezTo>
                      <a:pt x="6426" y="6114"/>
                      <a:pt x="8148" y="3461"/>
                      <a:pt x="6419" y="974"/>
                    </a:cubicBezTo>
                    <a:cubicBezTo>
                      <a:pt x="6358" y="882"/>
                      <a:pt x="6267" y="791"/>
                      <a:pt x="6146" y="700"/>
                    </a:cubicBezTo>
                    <a:cubicBezTo>
                      <a:pt x="5451" y="213"/>
                      <a:pt x="4742" y="1"/>
                      <a:pt x="4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37" name="Google Shape;4137;p49"/>
            <p:cNvSpPr/>
            <p:nvPr/>
          </p:nvSpPr>
          <p:spPr>
            <a:xfrm>
              <a:off x="4674775" y="3943023"/>
              <a:ext cx="3597126" cy="12400"/>
            </a:xfrm>
            <a:custGeom>
              <a:avLst/>
              <a:gdLst/>
              <a:ahLst/>
              <a:cxnLst/>
              <a:rect l="l" t="t" r="r" b="b"/>
              <a:pathLst>
                <a:path w="149974" h="183" extrusionOk="0">
                  <a:moveTo>
                    <a:pt x="74987" y="0"/>
                  </a:moveTo>
                  <a:cubicBezTo>
                    <a:pt x="33588" y="0"/>
                    <a:pt x="1" y="30"/>
                    <a:pt x="1" y="91"/>
                  </a:cubicBezTo>
                  <a:cubicBezTo>
                    <a:pt x="1" y="152"/>
                    <a:pt x="33588" y="182"/>
                    <a:pt x="74987" y="182"/>
                  </a:cubicBezTo>
                  <a:cubicBezTo>
                    <a:pt x="116416" y="182"/>
                    <a:pt x="149973" y="152"/>
                    <a:pt x="149973" y="91"/>
                  </a:cubicBezTo>
                  <a:cubicBezTo>
                    <a:pt x="149973" y="30"/>
                    <a:pt x="116416" y="0"/>
                    <a:pt x="74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8" name="Google Shape;4138;p49"/>
          <p:cNvSpPr txBox="1">
            <a:spLocks noGrp="1"/>
          </p:cNvSpPr>
          <p:nvPr>
            <p:ph type="title"/>
          </p:nvPr>
        </p:nvSpPr>
        <p:spPr>
          <a:xfrm>
            <a:off x="720000" y="1639125"/>
            <a:ext cx="32484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Testing </a:t>
            </a:r>
            <a:r>
              <a:rPr lang="en-US" dirty="0"/>
              <a:t>Prototype</a:t>
            </a:r>
            <a:endParaRPr dirty="0"/>
          </a:p>
        </p:txBody>
      </p:sp>
      <p:sp>
        <p:nvSpPr>
          <p:cNvPr id="4139" name="Google Shape;4139;p49"/>
          <p:cNvSpPr txBox="1">
            <a:spLocks noGrp="1"/>
          </p:cNvSpPr>
          <p:nvPr>
            <p:ph type="subTitle" idx="1"/>
          </p:nvPr>
        </p:nvSpPr>
        <p:spPr>
          <a:xfrm>
            <a:off x="720000" y="2212375"/>
            <a:ext cx="29076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demo video for the Prototype</a:t>
            </a:r>
            <a:endParaRPr dirty="0"/>
          </a:p>
        </p:txBody>
      </p:sp>
      <p:sp>
        <p:nvSpPr>
          <p:cNvPr id="4140" name="Google Shape;4140;p49"/>
          <p:cNvSpPr/>
          <p:nvPr/>
        </p:nvSpPr>
        <p:spPr>
          <a:xfrm>
            <a:off x="4306959" y="1238512"/>
            <a:ext cx="4043271" cy="2271299"/>
          </a:xfrm>
          <a:custGeom>
            <a:avLst/>
            <a:gdLst/>
            <a:ahLst/>
            <a:cxnLst/>
            <a:rect l="l" t="t" r="r" b="b"/>
            <a:pathLst>
              <a:path w="168575" h="102403" extrusionOk="0">
                <a:moveTo>
                  <a:pt x="0" y="0"/>
                </a:moveTo>
                <a:lnTo>
                  <a:pt x="0" y="102403"/>
                </a:lnTo>
                <a:lnTo>
                  <a:pt x="168575" y="102403"/>
                </a:lnTo>
                <a:lnTo>
                  <a:pt x="168575" y="0"/>
                </a:lnTo>
                <a:close/>
              </a:path>
            </a:pathLst>
          </a:custGeom>
          <a:solidFill>
            <a:srgbClr val="FFFE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49"/>
          <p:cNvSpPr/>
          <p:nvPr/>
        </p:nvSpPr>
        <p:spPr>
          <a:xfrm>
            <a:off x="4441108" y="163910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750" cap="flat" cmpd="sng">
            <a:solidFill>
              <a:srgbClr val="4E585D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3" name="Google Shape;414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0850" y="7962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4" name="Google Shape;414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6101" y="4119975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5" name="Google Shape;414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Google Shape;4146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68000" y="2740525"/>
            <a:ext cx="1519250" cy="15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ototype_test">
            <a:hlinkClick r:id="" action="ppaction://media"/>
            <a:extLst>
              <a:ext uri="{FF2B5EF4-FFF2-40B4-BE49-F238E27FC236}">
                <a16:creationId xmlns:a16="http://schemas.microsoft.com/office/drawing/2014/main" id="{16143B38-5AB5-4B02-A151-24377D82C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36741" y="1202875"/>
            <a:ext cx="4241191" cy="2395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F8FA1-8DD9-4176-8DD7-615AFED4A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432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138" grpId="0"/>
      <p:bldP spid="41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2" name="Google Shape;41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907" y="-419850"/>
            <a:ext cx="5471675" cy="5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8" name="Google Shape;4138;p49"/>
          <p:cNvSpPr txBox="1">
            <a:spLocks noGrp="1"/>
          </p:cNvSpPr>
          <p:nvPr>
            <p:ph type="title"/>
          </p:nvPr>
        </p:nvSpPr>
        <p:spPr>
          <a:xfrm>
            <a:off x="770400" y="323563"/>
            <a:ext cx="32484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Key </a:t>
            </a:r>
            <a:r>
              <a:rPr lang="en-US" dirty="0"/>
              <a:t>Results</a:t>
            </a:r>
            <a:endParaRPr dirty="0"/>
          </a:p>
        </p:txBody>
      </p:sp>
      <p:sp>
        <p:nvSpPr>
          <p:cNvPr id="4141" name="Google Shape;4141;p49"/>
          <p:cNvSpPr/>
          <p:nvPr/>
        </p:nvSpPr>
        <p:spPr>
          <a:xfrm>
            <a:off x="4441108" y="163910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750" cap="flat" cmpd="sng">
            <a:solidFill>
              <a:srgbClr val="4E585D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3" name="Google Shape;41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850" y="7962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4" name="Google Shape;414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101" y="4119975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5" name="Google Shape;414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Google Shape;414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68000" y="2740525"/>
            <a:ext cx="1519250" cy="1519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58909F-981B-497B-A144-915876C50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16212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E4EB9-B60A-4201-A5C3-588B0F2A33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9322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8" grpId="0"/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1"/>
          <p:cNvSpPr txBox="1">
            <a:spLocks noGrp="1"/>
          </p:cNvSpPr>
          <p:nvPr>
            <p:ph type="title"/>
          </p:nvPr>
        </p:nvSpPr>
        <p:spPr>
          <a:xfrm>
            <a:off x="715050" y="3990600"/>
            <a:ext cx="77139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</a:t>
            </a:r>
            <a:r>
              <a:rPr lang="en-US" dirty="0">
                <a:solidFill>
                  <a:schemeClr val="lt1"/>
                </a:solidFill>
              </a:rPr>
              <a:t> and Future Work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857" name="Google Shape;18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34893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500" y="2523075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095" y="1475025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75" y="-10112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225" y="3959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4250" y="4594844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3900" y="1821600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5900" y="177242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31175" y="1193050"/>
            <a:ext cx="1076500" cy="10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41142" y="164427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8773" y="2331175"/>
            <a:ext cx="576019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B02D8-AEA3-4B5D-ACF8-7D7B41F48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4052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7"/>
          <p:cNvSpPr txBox="1">
            <a:spLocks noGrp="1"/>
          </p:cNvSpPr>
          <p:nvPr>
            <p:ph type="title"/>
          </p:nvPr>
        </p:nvSpPr>
        <p:spPr>
          <a:xfrm>
            <a:off x="1104203" y="1646350"/>
            <a:ext cx="2779800" cy="651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Conclusion</a:t>
            </a:r>
            <a:endParaRPr dirty="0"/>
          </a:p>
        </p:txBody>
      </p:sp>
      <p:sp>
        <p:nvSpPr>
          <p:cNvPr id="738" name="Google Shape;738;p57"/>
          <p:cNvSpPr/>
          <p:nvPr/>
        </p:nvSpPr>
        <p:spPr>
          <a:xfrm>
            <a:off x="5105030" y="1170943"/>
            <a:ext cx="1388132" cy="2648652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57"/>
          <p:cNvGrpSpPr/>
          <p:nvPr/>
        </p:nvGrpSpPr>
        <p:grpSpPr>
          <a:xfrm>
            <a:off x="5034027" y="1018745"/>
            <a:ext cx="1530184" cy="3106009"/>
            <a:chOff x="5186401" y="494525"/>
            <a:chExt cx="1834973" cy="3724678"/>
          </a:xfrm>
        </p:grpSpPr>
        <p:sp>
          <p:nvSpPr>
            <p:cNvPr id="740" name="Google Shape;740;p57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7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2" name="Google Shape;742;p57"/>
          <p:cNvPicPr preferRelativeResize="0"/>
          <p:nvPr/>
        </p:nvPicPr>
        <p:blipFill rotWithShape="1">
          <a:blip r:embed="rId3">
            <a:alphaModFix/>
          </a:blip>
          <a:srcRect l="4930" r="4939"/>
          <a:stretch/>
        </p:blipFill>
        <p:spPr>
          <a:xfrm>
            <a:off x="5105037" y="1170946"/>
            <a:ext cx="1388100" cy="26486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E071330-85B5-42EE-AC91-DD40825339A7}"/>
              </a:ext>
            </a:extLst>
          </p:cNvPr>
          <p:cNvSpPr/>
          <p:nvPr/>
        </p:nvSpPr>
        <p:spPr>
          <a:xfrm>
            <a:off x="793790" y="24813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lt2"/>
                </a:solidFill>
                <a:latin typeface="Montserrat"/>
                <a:sym typeface="Montserrat"/>
              </a:rPr>
              <a:t>IoT and AI integration boosts smart aquaculture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6ECA56E4-18F1-4C4E-9F1B-D395802BF0D7}"/>
              </a:ext>
            </a:extLst>
          </p:cNvPr>
          <p:cNvSpPr/>
          <p:nvPr/>
        </p:nvSpPr>
        <p:spPr>
          <a:xfrm>
            <a:off x="793790" y="343299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lt2"/>
                </a:solidFill>
                <a:latin typeface="Montserrat"/>
              </a:rPr>
              <a:t>Enhances monitoring, cost efficiency, sustainability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A345FB4-28C3-4008-B20B-FEF0EB25CC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0"/>
      <p:bldP spid="7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48"/>
          <p:cNvSpPr txBox="1">
            <a:spLocks noGrp="1"/>
          </p:cNvSpPr>
          <p:nvPr>
            <p:ph type="title"/>
          </p:nvPr>
        </p:nvSpPr>
        <p:spPr>
          <a:xfrm>
            <a:off x="4322198" y="668800"/>
            <a:ext cx="41067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Cloud and mobile remote management</a:t>
            </a:r>
            <a:endParaRPr sz="2000" dirty="0"/>
          </a:p>
        </p:txBody>
      </p:sp>
      <p:sp>
        <p:nvSpPr>
          <p:cNvPr id="3625" name="Google Shape;3625;p48"/>
          <p:cNvSpPr txBox="1">
            <a:spLocks noGrp="1"/>
          </p:cNvSpPr>
          <p:nvPr>
            <p:ph type="title" idx="2"/>
          </p:nvPr>
        </p:nvSpPr>
        <p:spPr>
          <a:xfrm>
            <a:off x="4322638" y="1985150"/>
            <a:ext cx="410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Expand AI training with field data</a:t>
            </a:r>
            <a:endParaRPr sz="2000" dirty="0"/>
          </a:p>
        </p:txBody>
      </p:sp>
      <p:sp>
        <p:nvSpPr>
          <p:cNvPr id="3627" name="Google Shape;3627;p48"/>
          <p:cNvSpPr txBox="1">
            <a:spLocks noGrp="1"/>
          </p:cNvSpPr>
          <p:nvPr>
            <p:ph type="title" idx="4"/>
          </p:nvPr>
        </p:nvSpPr>
        <p:spPr>
          <a:xfrm>
            <a:off x="4322638" y="3280600"/>
            <a:ext cx="410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Deploy on real Egyptian fish farms</a:t>
            </a:r>
            <a:endParaRPr sz="2000" dirty="0"/>
          </a:p>
        </p:txBody>
      </p:sp>
      <p:pic>
        <p:nvPicPr>
          <p:cNvPr id="3629" name="Google Shape;36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6303" y="-669482"/>
            <a:ext cx="2308473" cy="230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174" y="1776325"/>
            <a:ext cx="323975" cy="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1" name="Google Shape;363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575" y="-2614975"/>
            <a:ext cx="4762500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2" name="Google Shape;3632;p48"/>
          <p:cNvGrpSpPr/>
          <p:nvPr/>
        </p:nvGrpSpPr>
        <p:grpSpPr>
          <a:xfrm>
            <a:off x="-150322" y="2379954"/>
            <a:ext cx="5881731" cy="3026460"/>
            <a:chOff x="71350" y="1480600"/>
            <a:chExt cx="7517550" cy="3868175"/>
          </a:xfrm>
        </p:grpSpPr>
        <p:sp>
          <p:nvSpPr>
            <p:cNvPr id="3633" name="Google Shape;3633;p48"/>
            <p:cNvSpPr/>
            <p:nvPr/>
          </p:nvSpPr>
          <p:spPr>
            <a:xfrm>
              <a:off x="1426700" y="2554925"/>
              <a:ext cx="107225" cy="719200"/>
            </a:xfrm>
            <a:custGeom>
              <a:avLst/>
              <a:gdLst/>
              <a:ahLst/>
              <a:cxnLst/>
              <a:rect l="l" t="t" r="r" b="b"/>
              <a:pathLst>
                <a:path w="4289" h="28768" extrusionOk="0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8"/>
            <p:cNvSpPr/>
            <p:nvPr/>
          </p:nvSpPr>
          <p:spPr>
            <a:xfrm>
              <a:off x="1452875" y="2881175"/>
              <a:ext cx="132000" cy="387625"/>
            </a:xfrm>
            <a:custGeom>
              <a:avLst/>
              <a:gdLst/>
              <a:ahLst/>
              <a:cxnLst/>
              <a:rect l="l" t="t" r="r" b="b"/>
              <a:pathLst>
                <a:path w="5280" h="15505" extrusionOk="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8"/>
            <p:cNvSpPr/>
            <p:nvPr/>
          </p:nvSpPr>
          <p:spPr>
            <a:xfrm>
              <a:off x="1447725" y="3139225"/>
              <a:ext cx="295050" cy="135075"/>
            </a:xfrm>
            <a:custGeom>
              <a:avLst/>
              <a:gdLst/>
              <a:ahLst/>
              <a:cxnLst/>
              <a:rect l="l" t="t" r="r" b="b"/>
              <a:pathLst>
                <a:path w="11802" h="5403" extrusionOk="0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8"/>
            <p:cNvSpPr/>
            <p:nvPr/>
          </p:nvSpPr>
          <p:spPr>
            <a:xfrm>
              <a:off x="1396950" y="3063575"/>
              <a:ext cx="63350" cy="200625"/>
            </a:xfrm>
            <a:custGeom>
              <a:avLst/>
              <a:gdLst/>
              <a:ahLst/>
              <a:cxnLst/>
              <a:rect l="l" t="t" r="r" b="b"/>
              <a:pathLst>
                <a:path w="2534" h="8025" extrusionOk="0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7" name="Google Shape;3637;p48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3638" name="Google Shape;3638;p48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2348" extrusionOk="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48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2404" extrusionOk="0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48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14300" extrusionOk="0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48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16081" extrusionOk="0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48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3183" extrusionOk="0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48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20044" extrusionOk="0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48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2273" extrusionOk="0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48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avLst/>
                <a:gdLst/>
                <a:ahLst/>
                <a:cxnLst/>
                <a:rect l="l" t="t" r="r" b="b"/>
                <a:pathLst>
                  <a:path w="8629" h="22111" extrusionOk="0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48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11653" extrusionOk="0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48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5868" extrusionOk="0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48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4490" extrusionOk="0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48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11979" extrusionOk="0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48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24646" extrusionOk="0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48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3173" extrusionOk="0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48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1211" extrusionOk="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48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15151" extrusionOk="0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48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8090" extrusionOk="0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48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11269" extrusionOk="0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48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4411" extrusionOk="0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48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2361" extrusionOk="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48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6420" extrusionOk="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48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2869" extrusionOk="0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48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3022" extrusionOk="0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48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7821" extrusionOk="0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48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8377" extrusionOk="0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48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15750" extrusionOk="0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48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5802" extrusionOk="0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48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179" extrusionOk="0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48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6623" extrusionOk="0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48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5504" extrusionOk="0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8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394" extrusionOk="0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8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5697" extrusionOk="0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48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3867" extrusionOk="0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48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48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48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48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48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48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48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48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79" name="Google Shape;3679;p48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3680" name="Google Shape;3680;p48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7" h="33894" extrusionOk="0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1" name="Google Shape;3681;p48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39911" extrusionOk="0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2" name="Google Shape;3682;p48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428" extrusionOk="0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48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6" h="17106" extrusionOk="0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4" name="Google Shape;3684;p48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8989" extrusionOk="0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5" name="Google Shape;3685;p48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" h="4971" extrusionOk="0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48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9585" extrusionOk="0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48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7742" extrusionOk="0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48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6" h="6035" extrusionOk="0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48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1078" extrusionOk="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48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708" extrusionOk="0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48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" h="3695" extrusionOk="0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48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932" extrusionOk="0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48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2386" extrusionOk="0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48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48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48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439" extrusionOk="0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7" name="Google Shape;3697;p48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9" h="10729" extrusionOk="0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698" name="Google Shape;3698;p48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3699" name="Google Shape;3699;p48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8" h="7313" extrusionOk="0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0" name="Google Shape;3700;p48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1" h="5744" extrusionOk="0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1" name="Google Shape;3701;p48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3" h="5401" extrusionOk="0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2" name="Google Shape;3702;p48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80" extrusionOk="0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3" name="Google Shape;3703;p48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7" h="8463" extrusionOk="0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4" name="Google Shape;3704;p48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1165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705" name="Google Shape;3705;p48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3706" name="Google Shape;3706;p48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7" h="3402" extrusionOk="0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7" name="Google Shape;3707;p48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3838" extrusionOk="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8" name="Google Shape;3708;p48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4" h="6374" extrusionOk="0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9" name="Google Shape;3709;p48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80" h="8086" extrusionOk="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0" name="Google Shape;3710;p48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2641" extrusionOk="0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1" name="Google Shape;3711;p48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27" h="15421" extrusionOk="0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2" name="Google Shape;3712;p48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1349" extrusionOk="0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3" name="Google Shape;3713;p48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" h="1579" extrusionOk="0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4" name="Google Shape;3714;p48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59" h="1717" extrusionOk="0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5" name="Google Shape;3715;p48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6" h="3755" extrusionOk="0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6" name="Google Shape;3716;p48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" h="1213" extrusionOk="0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7" name="Google Shape;3717;p48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42" h="3598" extrusionOk="0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8" name="Google Shape;3718;p48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4" h="708" extrusionOk="0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9" name="Google Shape;3719;p48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3" h="3537" extrusionOk="0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0" name="Google Shape;3720;p48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6" h="3849" extrusionOk="0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1" name="Google Shape;3721;p48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6" h="1455" extrusionOk="0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2" name="Google Shape;3722;p48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4" h="1288" extrusionOk="0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3" name="Google Shape;3723;p48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00" h="1126" extrusionOk="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4" name="Google Shape;3724;p48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6" h="1632" extrusionOk="0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5" name="Google Shape;3725;p48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1" h="15797" extrusionOk="0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6" name="Google Shape;3726;p48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5" h="1736" extrusionOk="0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7" name="Google Shape;3727;p48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4" h="1654" extrusionOk="0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8" name="Google Shape;3728;p48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4" h="445" extrusionOk="0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9" name="Google Shape;3729;p48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1" h="1512" extrusionOk="0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0" name="Google Shape;3730;p48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7" h="1069" extrusionOk="0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1" name="Google Shape;3731;p48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8" h="461" extrusionOk="0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2" name="Google Shape;3732;p48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9" h="1397" extrusionOk="0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3" name="Google Shape;3733;p48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" h="588" extrusionOk="0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4" name="Google Shape;3734;p48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7" h="321" extrusionOk="0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5" name="Google Shape;3735;p48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0" h="856" extrusionOk="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6" name="Google Shape;3736;p48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7" h="827" extrusionOk="0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7" name="Google Shape;3737;p48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6" h="392" extrusionOk="0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8" name="Google Shape;3738;p48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94" h="1974" extrusionOk="0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9" name="Google Shape;3739;p48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3" h="1551" extrusionOk="0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0" name="Google Shape;3740;p48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6" h="606" extrusionOk="0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1" name="Google Shape;3741;p48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7" h="737" extrusionOk="0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2" name="Google Shape;3742;p48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93" h="1795" extrusionOk="0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3" name="Google Shape;3743;p48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1" h="809" extrusionOk="0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4" name="Google Shape;3744;p48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3" h="4141" extrusionOk="0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5" name="Google Shape;3745;p48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6" name="Google Shape;3746;p48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747" name="Google Shape;3747;p48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3748" name="Google Shape;3748;p48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36" h="35571" extrusionOk="0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49" name="Google Shape;3749;p48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11" h="34760" extrusionOk="0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0" name="Google Shape;3750;p48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243" h="33354" extrusionOk="0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1" name="Google Shape;3751;p48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10" h="28428" extrusionOk="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2" name="Google Shape;3752;p48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90" h="27934" extrusionOk="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3" name="Google Shape;3753;p48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50" h="27848" extrusionOk="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4" name="Google Shape;3754;p48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2" h="30331" extrusionOk="0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5" name="Google Shape;3755;p48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652" h="28791" extrusionOk="0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6" name="Google Shape;3756;p48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847" h="23154" extrusionOk="0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7" name="Google Shape;3757;p48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94" h="4842" extrusionOk="0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8" name="Google Shape;3758;p48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04" h="1877" extrusionOk="0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9" name="Google Shape;3759;p48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2" h="2009" extrusionOk="0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0" name="Google Shape;3760;p48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6" h="3819" extrusionOk="0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1" name="Google Shape;3761;p48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32" h="3829" extrusionOk="0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2" name="Google Shape;3762;p48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02" h="2066" extrusionOk="0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3" name="Google Shape;3763;p48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4" name="Google Shape;3764;p48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5" name="Google Shape;3765;p48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61" h="3561" extrusionOk="0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6" name="Google Shape;3766;p48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9" h="1439" extrusionOk="0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767" name="Google Shape;3767;p48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3768" name="Google Shape;3768;p48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073" h="22581" extrusionOk="0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69" name="Google Shape;3769;p48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17" h="23431" extrusionOk="0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0" name="Google Shape;3770;p48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047" h="23119" extrusionOk="0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1" name="Google Shape;3771;p48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481" h="19290" extrusionOk="0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2" name="Google Shape;3772;p48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445" h="17234" extrusionOk="0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3" name="Google Shape;3773;p48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033" h="16276" extrusionOk="0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4" name="Google Shape;3774;p48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671" h="22312" extrusionOk="0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5" name="Google Shape;3775;p48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436" h="15636" extrusionOk="0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6" name="Google Shape;3776;p48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597" h="7698" extrusionOk="0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7" name="Google Shape;3777;p48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509" h="25074" extrusionOk="0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8" name="Google Shape;3778;p48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96" h="21789" extrusionOk="0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779" name="Google Shape;3779;p48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3780" name="Google Shape;3780;p48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1528" h="8346" extrusionOk="0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781" name="Google Shape;3781;p48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3782" name="Google Shape;3782;p48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24" h="6570" extrusionOk="0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3" name="Google Shape;3783;p48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43" h="4433" extrusionOk="0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4" name="Google Shape;3784;p48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69" h="1827" extrusionOk="0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5" name="Google Shape;3785;p48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904" h="10609" extrusionOk="0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6" name="Google Shape;3786;p48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52" h="5976" extrusionOk="0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7" name="Google Shape;3787;p48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03" h="4599" extrusionOk="0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8" name="Google Shape;3788;p48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147" h="4603" extrusionOk="0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9" name="Google Shape;3789;p48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11" h="3076" extrusionOk="0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0" name="Google Shape;3790;p48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92" h="3565" extrusionOk="0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1" name="Google Shape;3791;p48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58" h="3349" extrusionOk="0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2" name="Google Shape;3792;p48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47" h="4011" extrusionOk="0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3" name="Google Shape;3793;p48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74" h="4040" extrusionOk="0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4" name="Google Shape;3794;p48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14" h="4452" extrusionOk="0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5" name="Google Shape;3795;p48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96" h="4190" extrusionOk="0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6" name="Google Shape;3796;p48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65" h="3730" extrusionOk="0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7" name="Google Shape;3797;p48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2" h="3648" extrusionOk="0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8" name="Google Shape;3798;p48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96" h="4341" extrusionOk="0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9" name="Google Shape;3799;p48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07" h="3647" extrusionOk="0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0" name="Google Shape;3800;p48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33" h="4573" extrusionOk="0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1" name="Google Shape;3801;p48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36" h="4565" extrusionOk="0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2" name="Google Shape;3802;p48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364" h="3441" extrusionOk="0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3" name="Google Shape;3803;p48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5" h="2838" extrusionOk="0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4" name="Google Shape;3804;p48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47" h="4070" extrusionOk="0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5" name="Google Shape;3805;p48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89" h="3635" extrusionOk="0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6" name="Google Shape;3806;p48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70" h="3614" extrusionOk="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7" name="Google Shape;3807;p48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06" h="3882" extrusionOk="0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8" name="Google Shape;3808;p48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79" h="4099" extrusionOk="0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9" name="Google Shape;3809;p48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867" h="1416" extrusionOk="0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0" name="Google Shape;3810;p48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28" h="3285" extrusionOk="0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1" name="Google Shape;3811;p48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91" h="7752" extrusionOk="0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2" name="Google Shape;3812;p48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662" h="6693" extrusionOk="0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3" name="Google Shape;3813;p48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39" h="3538" extrusionOk="0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814" name="Google Shape;3814;p48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3815" name="Google Shape;3815;p48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50" h="6336" extrusionOk="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6" name="Google Shape;3816;p48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300" h="6619" extrusionOk="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7" name="Google Shape;3817;p48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62" h="6964" extrusionOk="0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8" name="Google Shape;3818;p48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85" h="5435" extrusionOk="0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9" name="Google Shape;3819;p48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512" h="7513" extrusionOk="0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0" name="Google Shape;3820;p48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83" h="3265" extrusionOk="0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1" name="Google Shape;3821;p48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009" h="6347" extrusionOk="0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2" name="Google Shape;3822;p48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734" h="6645" extrusionOk="0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3" name="Google Shape;3823;p48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28" h="6769" extrusionOk="0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4" name="Google Shape;3824;p48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958" h="7104" extrusionOk="0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825" name="Google Shape;3825;p48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3826" name="Google Shape;3826;p48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3827" name="Google Shape;3827;p48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00702" h="117594" extrusionOk="0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28" name="Google Shape;3828;p48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900" h="18576" extrusionOk="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29" name="Google Shape;3829;p48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934" h="18135" extrusionOk="0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0" name="Google Shape;3830;p48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299" h="17449" extrusionOk="0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1" name="Google Shape;3831;p48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79" h="14889" extrusionOk="0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2" name="Google Shape;3832;p48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858" h="14629" extrusionOk="0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3" name="Google Shape;3833;p48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369" h="14593" extrusionOk="0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4" name="Google Shape;3834;p48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032" h="15843" extrusionOk="0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5" name="Google Shape;3835;p48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6255" h="15039" extrusionOk="0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6" name="Google Shape;3836;p48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918" h="12101" extrusionOk="0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3837" name="Google Shape;3837;p48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803" h="4844" extrusionOk="0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38" name="Google Shape;3838;p48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562" h="10525" extrusionOk="0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39" name="Google Shape;3839;p48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234" h="4083" extrusionOk="0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0" name="Google Shape;3840;p48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168" h="7453" extrusionOk="0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1" name="Google Shape;3841;p48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77" h="2267" extrusionOk="0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2" name="Google Shape;3842;p48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319" h="3447" extrusionOk="0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3" name="Google Shape;3843;p48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308" h="3783" extrusionOk="0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4" name="Google Shape;3844;p48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62" h="9552" extrusionOk="0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5" name="Google Shape;3845;p48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27" h="5045" extrusionOk="0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6" name="Google Shape;3846;p48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92" h="2690" extrusionOk="0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7" name="Google Shape;3847;p48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43" h="3024" extrusionOk="0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8" name="Google Shape;3848;p48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8" h="3058" extrusionOk="0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9" name="Google Shape;3849;p48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762" h="12672" extrusionOk="0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0" name="Google Shape;3850;p48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31" h="3677" extrusionOk="0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1" name="Google Shape;3851;p48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507" h="1934" extrusionOk="0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2" name="Google Shape;3852;p48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238" h="1368" extrusionOk="0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3" name="Google Shape;3853;p48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18" h="1539" extrusionOk="0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4" name="Google Shape;3854;p48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04" h="1048" extrusionOk="0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5" name="Google Shape;3855;p48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74" h="14887" extrusionOk="0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6" name="Google Shape;3856;p48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60" h="13541" extrusionOk="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7" name="Google Shape;3857;p48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29" h="6404" extrusionOk="0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8" name="Google Shape;3858;p48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66" h="5792" extrusionOk="0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9" name="Google Shape;3859;p48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38" h="3595" extrusionOk="0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0" name="Google Shape;3860;p48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014" h="2899" extrusionOk="0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1" name="Google Shape;3861;p48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669" h="2662" extrusionOk="0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2" name="Google Shape;3862;p48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534" h="3094" extrusionOk="0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3" name="Google Shape;3863;p48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242" h="1551" extrusionOk="0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3864" name="Google Shape;3864;p48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39" h="1462" extrusionOk="0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3865" name="Google Shape;3865;p48"/>
          <p:cNvSpPr/>
          <p:nvPr/>
        </p:nvSpPr>
        <p:spPr>
          <a:xfrm>
            <a:off x="3951275" y="3122300"/>
            <a:ext cx="22850" cy="21800"/>
          </a:xfrm>
          <a:custGeom>
            <a:avLst/>
            <a:gdLst/>
            <a:ahLst/>
            <a:cxnLst/>
            <a:rect l="l" t="t" r="r" b="b"/>
            <a:pathLst>
              <a:path w="914" h="872" extrusionOk="0">
                <a:moveTo>
                  <a:pt x="441" y="0"/>
                </a:moveTo>
                <a:cubicBezTo>
                  <a:pt x="229" y="0"/>
                  <a:pt x="45" y="176"/>
                  <a:pt x="23" y="413"/>
                </a:cubicBezTo>
                <a:cubicBezTo>
                  <a:pt x="1" y="641"/>
                  <a:pt x="183" y="847"/>
                  <a:pt x="411" y="869"/>
                </a:cubicBezTo>
                <a:cubicBezTo>
                  <a:pt x="426" y="871"/>
                  <a:pt x="440" y="871"/>
                  <a:pt x="454" y="871"/>
                </a:cubicBezTo>
                <a:cubicBezTo>
                  <a:pt x="685" y="871"/>
                  <a:pt x="869" y="697"/>
                  <a:pt x="891" y="481"/>
                </a:cubicBezTo>
                <a:cubicBezTo>
                  <a:pt x="914" y="230"/>
                  <a:pt x="731" y="25"/>
                  <a:pt x="480" y="2"/>
                </a:cubicBezTo>
                <a:cubicBezTo>
                  <a:pt x="467" y="1"/>
                  <a:pt x="454" y="0"/>
                  <a:pt x="4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48"/>
          <p:cNvSpPr/>
          <p:nvPr/>
        </p:nvSpPr>
        <p:spPr>
          <a:xfrm>
            <a:off x="3956400" y="3126900"/>
            <a:ext cx="12600" cy="12575"/>
          </a:xfrm>
          <a:custGeom>
            <a:avLst/>
            <a:gdLst/>
            <a:ahLst/>
            <a:cxnLst/>
            <a:rect l="l" t="t" r="r" b="b"/>
            <a:pathLst>
              <a:path w="504" h="503" extrusionOk="0">
                <a:moveTo>
                  <a:pt x="275" y="1"/>
                </a:moveTo>
                <a:cubicBezTo>
                  <a:pt x="138" y="1"/>
                  <a:pt x="24" y="92"/>
                  <a:pt x="1" y="229"/>
                </a:cubicBezTo>
                <a:cubicBezTo>
                  <a:pt x="1" y="366"/>
                  <a:pt x="92" y="503"/>
                  <a:pt x="229" y="503"/>
                </a:cubicBezTo>
                <a:cubicBezTo>
                  <a:pt x="366" y="503"/>
                  <a:pt x="480" y="411"/>
                  <a:pt x="503" y="275"/>
                </a:cubicBezTo>
                <a:cubicBezTo>
                  <a:pt x="503" y="138"/>
                  <a:pt x="412" y="23"/>
                  <a:pt x="2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48"/>
          <p:cNvSpPr/>
          <p:nvPr/>
        </p:nvSpPr>
        <p:spPr>
          <a:xfrm>
            <a:off x="3967250" y="3137175"/>
            <a:ext cx="22275" cy="14300"/>
          </a:xfrm>
          <a:custGeom>
            <a:avLst/>
            <a:gdLst/>
            <a:ahLst/>
            <a:cxnLst/>
            <a:rect l="l" t="t" r="r" b="b"/>
            <a:pathLst>
              <a:path w="891" h="572" extrusionOk="0">
                <a:moveTo>
                  <a:pt x="1" y="525"/>
                </a:moveTo>
                <a:cubicBezTo>
                  <a:pt x="320" y="571"/>
                  <a:pt x="799" y="137"/>
                  <a:pt x="799" y="137"/>
                </a:cubicBezTo>
                <a:lnTo>
                  <a:pt x="799" y="137"/>
                </a:lnTo>
                <a:lnTo>
                  <a:pt x="891" y="0"/>
                </a:lnTo>
                <a:cubicBezTo>
                  <a:pt x="411" y="411"/>
                  <a:pt x="1" y="525"/>
                  <a:pt x="1" y="5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8" name="Google Shape;3868;p48"/>
          <p:cNvGrpSpPr/>
          <p:nvPr/>
        </p:nvGrpSpPr>
        <p:grpSpPr>
          <a:xfrm>
            <a:off x="393950" y="1252200"/>
            <a:ext cx="3595575" cy="2619800"/>
            <a:chOff x="393950" y="871200"/>
            <a:chExt cx="3595575" cy="2619800"/>
          </a:xfrm>
        </p:grpSpPr>
        <p:sp>
          <p:nvSpPr>
            <p:cNvPr id="3869" name="Google Shape;3869;p48"/>
            <p:cNvSpPr/>
            <p:nvPr/>
          </p:nvSpPr>
          <p:spPr>
            <a:xfrm>
              <a:off x="651875" y="1268350"/>
              <a:ext cx="93600" cy="89625"/>
            </a:xfrm>
            <a:custGeom>
              <a:avLst/>
              <a:gdLst/>
              <a:ahLst/>
              <a:cxnLst/>
              <a:rect l="l" t="t" r="r" b="b"/>
              <a:pathLst>
                <a:path w="3744" h="3585" extrusionOk="0">
                  <a:moveTo>
                    <a:pt x="2854" y="2671"/>
                  </a:moveTo>
                  <a:cubicBezTo>
                    <a:pt x="1233" y="3196"/>
                    <a:pt x="1" y="2785"/>
                    <a:pt x="1" y="2785"/>
                  </a:cubicBezTo>
                  <a:lnTo>
                    <a:pt x="1" y="2785"/>
                  </a:lnTo>
                  <a:cubicBezTo>
                    <a:pt x="936" y="3584"/>
                    <a:pt x="1941" y="3447"/>
                    <a:pt x="2648" y="3310"/>
                  </a:cubicBezTo>
                  <a:lnTo>
                    <a:pt x="2648" y="3310"/>
                  </a:lnTo>
                  <a:cubicBezTo>
                    <a:pt x="3036" y="3242"/>
                    <a:pt x="3333" y="3173"/>
                    <a:pt x="3516" y="3219"/>
                  </a:cubicBezTo>
                  <a:lnTo>
                    <a:pt x="3516" y="3219"/>
                  </a:lnTo>
                  <a:lnTo>
                    <a:pt x="3744" y="2831"/>
                  </a:lnTo>
                  <a:cubicBezTo>
                    <a:pt x="2397" y="1690"/>
                    <a:pt x="3242" y="1279"/>
                    <a:pt x="1941" y="1"/>
                  </a:cubicBezTo>
                  <a:lnTo>
                    <a:pt x="1941" y="1"/>
                  </a:lnTo>
                  <a:cubicBezTo>
                    <a:pt x="1804" y="1256"/>
                    <a:pt x="2854" y="2671"/>
                    <a:pt x="2854" y="2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735750" y="1337975"/>
              <a:ext cx="189475" cy="183775"/>
            </a:xfrm>
            <a:custGeom>
              <a:avLst/>
              <a:gdLst/>
              <a:ahLst/>
              <a:cxnLst/>
              <a:rect l="l" t="t" r="r" b="b"/>
              <a:pathLst>
                <a:path w="7579" h="7351" extrusionOk="0">
                  <a:moveTo>
                    <a:pt x="1" y="115"/>
                  </a:moveTo>
                  <a:cubicBezTo>
                    <a:pt x="389" y="2991"/>
                    <a:pt x="4703" y="7350"/>
                    <a:pt x="7579" y="4931"/>
                  </a:cubicBezTo>
                  <a:lnTo>
                    <a:pt x="7579" y="4931"/>
                  </a:lnTo>
                  <a:cubicBezTo>
                    <a:pt x="7328" y="2694"/>
                    <a:pt x="3904" y="0"/>
                    <a:pt x="960" y="0"/>
                  </a:cubicBezTo>
                  <a:lnTo>
                    <a:pt x="960" y="0"/>
                  </a:lnTo>
                  <a:cubicBezTo>
                    <a:pt x="617" y="0"/>
                    <a:pt x="298" y="46"/>
                    <a:pt x="1" y="1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890400" y="1435325"/>
              <a:ext cx="24575" cy="22150"/>
            </a:xfrm>
            <a:custGeom>
              <a:avLst/>
              <a:gdLst/>
              <a:ahLst/>
              <a:cxnLst/>
              <a:rect l="l" t="t" r="r" b="b"/>
              <a:pathLst>
                <a:path w="983" h="886" extrusionOk="0">
                  <a:moveTo>
                    <a:pt x="498" y="1"/>
                  </a:moveTo>
                  <a:cubicBezTo>
                    <a:pt x="344" y="1"/>
                    <a:pt x="192" y="82"/>
                    <a:pt x="115" y="238"/>
                  </a:cubicBezTo>
                  <a:cubicBezTo>
                    <a:pt x="1" y="443"/>
                    <a:pt x="69" y="717"/>
                    <a:pt x="274" y="831"/>
                  </a:cubicBezTo>
                  <a:cubicBezTo>
                    <a:pt x="340" y="868"/>
                    <a:pt x="412" y="885"/>
                    <a:pt x="484" y="885"/>
                  </a:cubicBezTo>
                  <a:cubicBezTo>
                    <a:pt x="638" y="885"/>
                    <a:pt x="790" y="804"/>
                    <a:pt x="868" y="649"/>
                  </a:cubicBezTo>
                  <a:cubicBezTo>
                    <a:pt x="982" y="443"/>
                    <a:pt x="914" y="192"/>
                    <a:pt x="708" y="55"/>
                  </a:cubicBezTo>
                  <a:cubicBezTo>
                    <a:pt x="643" y="19"/>
                    <a:pt x="570" y="1"/>
                    <a:pt x="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895525" y="1440325"/>
              <a:ext cx="14300" cy="12325"/>
            </a:xfrm>
            <a:custGeom>
              <a:avLst/>
              <a:gdLst/>
              <a:ahLst/>
              <a:cxnLst/>
              <a:rect l="l" t="t" r="r" b="b"/>
              <a:pathLst>
                <a:path w="572" h="493" extrusionOk="0">
                  <a:moveTo>
                    <a:pt x="278" y="0"/>
                  </a:moveTo>
                  <a:cubicBezTo>
                    <a:pt x="195" y="0"/>
                    <a:pt x="113" y="41"/>
                    <a:pt x="69" y="129"/>
                  </a:cubicBezTo>
                  <a:cubicBezTo>
                    <a:pt x="1" y="243"/>
                    <a:pt x="47" y="403"/>
                    <a:pt x="161" y="471"/>
                  </a:cubicBezTo>
                  <a:cubicBezTo>
                    <a:pt x="195" y="485"/>
                    <a:pt x="234" y="493"/>
                    <a:pt x="273" y="493"/>
                  </a:cubicBezTo>
                  <a:cubicBezTo>
                    <a:pt x="363" y="493"/>
                    <a:pt x="455" y="453"/>
                    <a:pt x="503" y="357"/>
                  </a:cubicBezTo>
                  <a:cubicBezTo>
                    <a:pt x="572" y="243"/>
                    <a:pt x="526" y="106"/>
                    <a:pt x="412" y="38"/>
                  </a:cubicBezTo>
                  <a:cubicBezTo>
                    <a:pt x="371" y="13"/>
                    <a:pt x="324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794525" y="1403025"/>
              <a:ext cx="59375" cy="29700"/>
            </a:xfrm>
            <a:custGeom>
              <a:avLst/>
              <a:gdLst/>
              <a:ahLst/>
              <a:cxnLst/>
              <a:rect l="l" t="t" r="r" b="b"/>
              <a:pathLst>
                <a:path w="2375" h="1188" extrusionOk="0">
                  <a:moveTo>
                    <a:pt x="2375" y="982"/>
                  </a:moveTo>
                  <a:cubicBezTo>
                    <a:pt x="2055" y="1"/>
                    <a:pt x="731" y="366"/>
                    <a:pt x="1" y="46"/>
                  </a:cubicBezTo>
                  <a:lnTo>
                    <a:pt x="1" y="46"/>
                  </a:lnTo>
                  <a:cubicBezTo>
                    <a:pt x="503" y="708"/>
                    <a:pt x="1690" y="1187"/>
                    <a:pt x="2375" y="9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899525" y="1461225"/>
              <a:ext cx="25700" cy="6875"/>
            </a:xfrm>
            <a:custGeom>
              <a:avLst/>
              <a:gdLst/>
              <a:ahLst/>
              <a:cxnLst/>
              <a:rect l="l" t="t" r="r" b="b"/>
              <a:pathLst>
                <a:path w="1028" h="275" extrusionOk="0">
                  <a:moveTo>
                    <a:pt x="1" y="115"/>
                  </a:moveTo>
                  <a:cubicBezTo>
                    <a:pt x="275" y="275"/>
                    <a:pt x="914" y="92"/>
                    <a:pt x="914" y="92"/>
                  </a:cubicBezTo>
                  <a:lnTo>
                    <a:pt x="914" y="92"/>
                  </a:lnTo>
                  <a:lnTo>
                    <a:pt x="1028" y="1"/>
                  </a:lnTo>
                  <a:cubicBezTo>
                    <a:pt x="434" y="183"/>
                    <a:pt x="1" y="115"/>
                    <a:pt x="1" y="1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905800" y="1501750"/>
              <a:ext cx="93625" cy="90750"/>
            </a:xfrm>
            <a:custGeom>
              <a:avLst/>
              <a:gdLst/>
              <a:ahLst/>
              <a:cxnLst/>
              <a:rect l="l" t="t" r="r" b="b"/>
              <a:pathLst>
                <a:path w="3745" h="3630" extrusionOk="0">
                  <a:moveTo>
                    <a:pt x="2854" y="2557"/>
                  </a:moveTo>
                  <a:cubicBezTo>
                    <a:pt x="1279" y="3241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1005" y="3630"/>
                    <a:pt x="1941" y="3424"/>
                    <a:pt x="2649" y="3241"/>
                  </a:cubicBezTo>
                  <a:lnTo>
                    <a:pt x="2649" y="3241"/>
                  </a:lnTo>
                  <a:cubicBezTo>
                    <a:pt x="3037" y="3127"/>
                    <a:pt x="3356" y="3013"/>
                    <a:pt x="3562" y="3059"/>
                  </a:cubicBezTo>
                  <a:lnTo>
                    <a:pt x="3562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3" y="0"/>
                  </a:cubicBezTo>
                  <a:lnTo>
                    <a:pt x="1713" y="0"/>
                  </a:lnTo>
                  <a:cubicBezTo>
                    <a:pt x="1667" y="1256"/>
                    <a:pt x="2854" y="2557"/>
                    <a:pt x="2854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989700" y="1565075"/>
              <a:ext cx="199175" cy="175225"/>
            </a:xfrm>
            <a:custGeom>
              <a:avLst/>
              <a:gdLst/>
              <a:ahLst/>
              <a:cxnLst/>
              <a:rect l="l" t="t" r="r" b="b"/>
              <a:pathLst>
                <a:path w="7967" h="7009" extrusionOk="0">
                  <a:moveTo>
                    <a:pt x="0" y="206"/>
                  </a:moveTo>
                  <a:cubicBezTo>
                    <a:pt x="639" y="3059"/>
                    <a:pt x="5318" y="7008"/>
                    <a:pt x="7966" y="4361"/>
                  </a:cubicBezTo>
                  <a:lnTo>
                    <a:pt x="7966" y="4361"/>
                  </a:lnTo>
                  <a:cubicBezTo>
                    <a:pt x="7555" y="2261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1152900" y="1650375"/>
              <a:ext cx="25125" cy="21750"/>
            </a:xfrm>
            <a:custGeom>
              <a:avLst/>
              <a:gdLst/>
              <a:ahLst/>
              <a:cxnLst/>
              <a:rect l="l" t="t" r="r" b="b"/>
              <a:pathLst>
                <a:path w="1005" h="870" extrusionOk="0">
                  <a:moveTo>
                    <a:pt x="506" y="1"/>
                  </a:moveTo>
                  <a:cubicBezTo>
                    <a:pt x="336" y="1"/>
                    <a:pt x="176" y="94"/>
                    <a:pt x="91" y="264"/>
                  </a:cubicBezTo>
                  <a:cubicBezTo>
                    <a:pt x="0" y="469"/>
                    <a:pt x="91" y="743"/>
                    <a:pt x="320" y="834"/>
                  </a:cubicBezTo>
                  <a:cubicBezTo>
                    <a:pt x="373" y="858"/>
                    <a:pt x="430" y="869"/>
                    <a:pt x="488" y="869"/>
                  </a:cubicBezTo>
                  <a:cubicBezTo>
                    <a:pt x="655" y="869"/>
                    <a:pt x="823" y="775"/>
                    <a:pt x="890" y="606"/>
                  </a:cubicBezTo>
                  <a:cubicBezTo>
                    <a:pt x="1005" y="401"/>
                    <a:pt x="890" y="127"/>
                    <a:pt x="685" y="36"/>
                  </a:cubicBezTo>
                  <a:cubicBezTo>
                    <a:pt x="626" y="12"/>
                    <a:pt x="565" y="1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8"/>
            <p:cNvSpPr/>
            <p:nvPr/>
          </p:nvSpPr>
          <p:spPr>
            <a:xfrm>
              <a:off x="1158025" y="1655125"/>
              <a:ext cx="14300" cy="12250"/>
            </a:xfrm>
            <a:custGeom>
              <a:avLst/>
              <a:gdLst/>
              <a:ahLst/>
              <a:cxnLst/>
              <a:rect l="l" t="t" r="r" b="b"/>
              <a:pathLst>
                <a:path w="572" h="490" extrusionOk="0">
                  <a:moveTo>
                    <a:pt x="287" y="1"/>
                  </a:moveTo>
                  <a:cubicBezTo>
                    <a:pt x="195" y="1"/>
                    <a:pt x="102" y="60"/>
                    <a:pt x="69" y="142"/>
                  </a:cubicBezTo>
                  <a:cubicBezTo>
                    <a:pt x="1" y="256"/>
                    <a:pt x="69" y="416"/>
                    <a:pt x="183" y="462"/>
                  </a:cubicBezTo>
                  <a:cubicBezTo>
                    <a:pt x="221" y="481"/>
                    <a:pt x="259" y="489"/>
                    <a:pt x="295" y="489"/>
                  </a:cubicBezTo>
                  <a:cubicBezTo>
                    <a:pt x="390" y="489"/>
                    <a:pt x="476" y="430"/>
                    <a:pt x="526" y="348"/>
                  </a:cubicBezTo>
                  <a:cubicBezTo>
                    <a:pt x="571" y="234"/>
                    <a:pt x="526" y="74"/>
                    <a:pt x="389" y="28"/>
                  </a:cubicBezTo>
                  <a:cubicBezTo>
                    <a:pt x="357" y="9"/>
                    <a:pt x="322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8"/>
            <p:cNvSpPr/>
            <p:nvPr/>
          </p:nvSpPr>
          <p:spPr>
            <a:xfrm>
              <a:off x="1053600" y="1629000"/>
              <a:ext cx="61075" cy="24550"/>
            </a:xfrm>
            <a:custGeom>
              <a:avLst/>
              <a:gdLst/>
              <a:ahLst/>
              <a:cxnLst/>
              <a:rect l="l" t="t" r="r" b="b"/>
              <a:pathLst>
                <a:path w="2443" h="982" extrusionOk="0">
                  <a:moveTo>
                    <a:pt x="2443" y="708"/>
                  </a:moveTo>
                  <a:cubicBezTo>
                    <a:pt x="2192" y="69"/>
                    <a:pt x="1530" y="69"/>
                    <a:pt x="891" y="69"/>
                  </a:cubicBezTo>
                  <a:lnTo>
                    <a:pt x="891" y="69"/>
                  </a:lnTo>
                  <a:cubicBezTo>
                    <a:pt x="571" y="69"/>
                    <a:pt x="252" y="69"/>
                    <a:pt x="1" y="0"/>
                  </a:cubicBezTo>
                  <a:lnTo>
                    <a:pt x="1" y="0"/>
                  </a:lnTo>
                  <a:cubicBezTo>
                    <a:pt x="571" y="617"/>
                    <a:pt x="1804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8"/>
            <p:cNvSpPr/>
            <p:nvPr/>
          </p:nvSpPr>
          <p:spPr>
            <a:xfrm>
              <a:off x="1163725" y="1674075"/>
              <a:ext cx="25150" cy="8575"/>
            </a:xfrm>
            <a:custGeom>
              <a:avLst/>
              <a:gdLst/>
              <a:ahLst/>
              <a:cxnLst/>
              <a:rect l="l" t="t" r="r" b="b"/>
              <a:pathLst>
                <a:path w="1006" h="343" extrusionOk="0">
                  <a:moveTo>
                    <a:pt x="1" y="206"/>
                  </a:moveTo>
                  <a:cubicBezTo>
                    <a:pt x="298" y="343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05" y="1"/>
                  </a:lnTo>
                  <a:cubicBezTo>
                    <a:pt x="435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8"/>
            <p:cNvSpPr/>
            <p:nvPr/>
          </p:nvSpPr>
          <p:spPr>
            <a:xfrm>
              <a:off x="871575" y="142300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31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0" y="3424"/>
                    <a:pt x="2648" y="3242"/>
                  </a:cubicBezTo>
                  <a:lnTo>
                    <a:pt x="2648" y="3242"/>
                  </a:lnTo>
                  <a:cubicBezTo>
                    <a:pt x="3036" y="3127"/>
                    <a:pt x="3333" y="3013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082" y="1142"/>
                    <a:pt x="1689" y="0"/>
                  </a:cubicBezTo>
                  <a:lnTo>
                    <a:pt x="1689" y="0"/>
                  </a:lnTo>
                  <a:cubicBezTo>
                    <a:pt x="1667" y="1256"/>
                    <a:pt x="2831" y="2557"/>
                    <a:pt x="2831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8"/>
            <p:cNvSpPr/>
            <p:nvPr/>
          </p:nvSpPr>
          <p:spPr>
            <a:xfrm>
              <a:off x="955450" y="148635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1" y="205"/>
                  </a:moveTo>
                  <a:cubicBezTo>
                    <a:pt x="617" y="3059"/>
                    <a:pt x="5319" y="7007"/>
                    <a:pt x="7967" y="4337"/>
                  </a:cubicBezTo>
                  <a:lnTo>
                    <a:pt x="7967" y="4337"/>
                  </a:lnTo>
                  <a:cubicBezTo>
                    <a:pt x="7533" y="2260"/>
                    <a:pt x="4223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4" y="68"/>
                    <a:pt x="1" y="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8"/>
            <p:cNvSpPr/>
            <p:nvPr/>
          </p:nvSpPr>
          <p:spPr>
            <a:xfrm>
              <a:off x="1118650" y="1571625"/>
              <a:ext cx="24575" cy="21750"/>
            </a:xfrm>
            <a:custGeom>
              <a:avLst/>
              <a:gdLst/>
              <a:ahLst/>
              <a:cxnLst/>
              <a:rect l="l" t="t" r="r" b="b"/>
              <a:pathLst>
                <a:path w="983" h="870" extrusionOk="0">
                  <a:moveTo>
                    <a:pt x="491" y="0"/>
                  </a:moveTo>
                  <a:cubicBezTo>
                    <a:pt x="326" y="0"/>
                    <a:pt x="159" y="90"/>
                    <a:pt x="92" y="241"/>
                  </a:cubicBezTo>
                  <a:cubicBezTo>
                    <a:pt x="1" y="469"/>
                    <a:pt x="92" y="720"/>
                    <a:pt x="297" y="835"/>
                  </a:cubicBezTo>
                  <a:cubicBezTo>
                    <a:pt x="356" y="858"/>
                    <a:pt x="417" y="869"/>
                    <a:pt x="476" y="869"/>
                  </a:cubicBezTo>
                  <a:cubicBezTo>
                    <a:pt x="646" y="869"/>
                    <a:pt x="806" y="776"/>
                    <a:pt x="891" y="606"/>
                  </a:cubicBezTo>
                  <a:cubicBezTo>
                    <a:pt x="982" y="401"/>
                    <a:pt x="891" y="127"/>
                    <a:pt x="663" y="36"/>
                  </a:cubicBezTo>
                  <a:cubicBezTo>
                    <a:pt x="609" y="12"/>
                    <a:pt x="550" y="0"/>
                    <a:pt x="4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8"/>
            <p:cNvSpPr/>
            <p:nvPr/>
          </p:nvSpPr>
          <p:spPr>
            <a:xfrm>
              <a:off x="1123800" y="157607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87" y="0"/>
                  </a:moveTo>
                  <a:cubicBezTo>
                    <a:pt x="188" y="0"/>
                    <a:pt x="103" y="52"/>
                    <a:pt x="69" y="154"/>
                  </a:cubicBezTo>
                  <a:cubicBezTo>
                    <a:pt x="0" y="268"/>
                    <a:pt x="46" y="428"/>
                    <a:pt x="183" y="474"/>
                  </a:cubicBezTo>
                  <a:cubicBezTo>
                    <a:pt x="214" y="493"/>
                    <a:pt x="249" y="501"/>
                    <a:pt x="284" y="501"/>
                  </a:cubicBezTo>
                  <a:cubicBezTo>
                    <a:pt x="376" y="501"/>
                    <a:pt x="469" y="442"/>
                    <a:pt x="502" y="360"/>
                  </a:cubicBezTo>
                  <a:cubicBezTo>
                    <a:pt x="571" y="223"/>
                    <a:pt x="502" y="86"/>
                    <a:pt x="388" y="17"/>
                  </a:cubicBezTo>
                  <a:cubicBezTo>
                    <a:pt x="354" y="6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8"/>
            <p:cNvSpPr/>
            <p:nvPr/>
          </p:nvSpPr>
          <p:spPr>
            <a:xfrm>
              <a:off x="1019375" y="1550250"/>
              <a:ext cx="61075" cy="24550"/>
            </a:xfrm>
            <a:custGeom>
              <a:avLst/>
              <a:gdLst/>
              <a:ahLst/>
              <a:cxnLst/>
              <a:rect l="l" t="t" r="r" b="b"/>
              <a:pathLst>
                <a:path w="2443" h="982" extrusionOk="0">
                  <a:moveTo>
                    <a:pt x="2442" y="708"/>
                  </a:moveTo>
                  <a:cubicBezTo>
                    <a:pt x="2168" y="69"/>
                    <a:pt x="1529" y="69"/>
                    <a:pt x="890" y="69"/>
                  </a:cubicBezTo>
                  <a:lnTo>
                    <a:pt x="890" y="69"/>
                  </a:lnTo>
                  <a:cubicBezTo>
                    <a:pt x="571" y="69"/>
                    <a:pt x="251" y="69"/>
                    <a:pt x="0" y="0"/>
                  </a:cubicBezTo>
                  <a:lnTo>
                    <a:pt x="0" y="0"/>
                  </a:lnTo>
                  <a:cubicBezTo>
                    <a:pt x="548" y="617"/>
                    <a:pt x="1803" y="982"/>
                    <a:pt x="2442" y="7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8"/>
            <p:cNvSpPr/>
            <p:nvPr/>
          </p:nvSpPr>
          <p:spPr>
            <a:xfrm>
              <a:off x="1129500" y="1594750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0" y="229"/>
                  </a:moveTo>
                  <a:cubicBezTo>
                    <a:pt x="274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8"/>
            <p:cNvSpPr/>
            <p:nvPr/>
          </p:nvSpPr>
          <p:spPr>
            <a:xfrm>
              <a:off x="1298400" y="1637550"/>
              <a:ext cx="93050" cy="90750"/>
            </a:xfrm>
            <a:custGeom>
              <a:avLst/>
              <a:gdLst/>
              <a:ahLst/>
              <a:cxnLst/>
              <a:rect l="l" t="t" r="r" b="b"/>
              <a:pathLst>
                <a:path w="3722" h="3630" extrusionOk="0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18" y="3447"/>
                    <a:pt x="2626" y="3242"/>
                  </a:cubicBezTo>
                  <a:lnTo>
                    <a:pt x="2626" y="3242"/>
                  </a:lnTo>
                  <a:cubicBezTo>
                    <a:pt x="3014" y="3128"/>
                    <a:pt x="3333" y="3036"/>
                    <a:pt x="3539" y="3059"/>
                  </a:cubicBezTo>
                  <a:lnTo>
                    <a:pt x="3539" y="3059"/>
                  </a:lnTo>
                  <a:lnTo>
                    <a:pt x="3721" y="2648"/>
                  </a:lnTo>
                  <a:cubicBezTo>
                    <a:pt x="2283" y="1644"/>
                    <a:pt x="3082" y="1142"/>
                    <a:pt x="1690" y="1"/>
                  </a:cubicBezTo>
                  <a:lnTo>
                    <a:pt x="1690" y="1"/>
                  </a:lnTo>
                  <a:cubicBezTo>
                    <a:pt x="1667" y="1279"/>
                    <a:pt x="2831" y="2580"/>
                    <a:pt x="2831" y="25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8"/>
            <p:cNvSpPr/>
            <p:nvPr/>
          </p:nvSpPr>
          <p:spPr>
            <a:xfrm>
              <a:off x="1381725" y="1701475"/>
              <a:ext cx="199725" cy="175200"/>
            </a:xfrm>
            <a:custGeom>
              <a:avLst/>
              <a:gdLst/>
              <a:ahLst/>
              <a:cxnLst/>
              <a:rect l="l" t="t" r="r" b="b"/>
              <a:pathLst>
                <a:path w="7989" h="7008" extrusionOk="0">
                  <a:moveTo>
                    <a:pt x="0" y="206"/>
                  </a:moveTo>
                  <a:cubicBezTo>
                    <a:pt x="639" y="3036"/>
                    <a:pt x="5318" y="7007"/>
                    <a:pt x="7989" y="4337"/>
                  </a:cubicBezTo>
                  <a:lnTo>
                    <a:pt x="7989" y="4337"/>
                  </a:lnTo>
                  <a:cubicBezTo>
                    <a:pt x="7555" y="2237"/>
                    <a:pt x="4246" y="0"/>
                    <a:pt x="1415" y="0"/>
                  </a:cubicBezTo>
                  <a:lnTo>
                    <a:pt x="1415" y="0"/>
                  </a:lnTo>
                  <a:cubicBezTo>
                    <a:pt x="913" y="0"/>
                    <a:pt x="457" y="46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8"/>
            <p:cNvSpPr/>
            <p:nvPr/>
          </p:nvSpPr>
          <p:spPr>
            <a:xfrm>
              <a:off x="1544925" y="1786175"/>
              <a:ext cx="25125" cy="22025"/>
            </a:xfrm>
            <a:custGeom>
              <a:avLst/>
              <a:gdLst/>
              <a:ahLst/>
              <a:cxnLst/>
              <a:rect l="l" t="t" r="r" b="b"/>
              <a:pathLst>
                <a:path w="1005" h="881" extrusionOk="0">
                  <a:moveTo>
                    <a:pt x="507" y="1"/>
                  </a:moveTo>
                  <a:cubicBezTo>
                    <a:pt x="338" y="1"/>
                    <a:pt x="182" y="95"/>
                    <a:pt x="114" y="264"/>
                  </a:cubicBezTo>
                  <a:cubicBezTo>
                    <a:pt x="0" y="492"/>
                    <a:pt x="114" y="744"/>
                    <a:pt x="320" y="835"/>
                  </a:cubicBezTo>
                  <a:cubicBezTo>
                    <a:pt x="382" y="866"/>
                    <a:pt x="446" y="880"/>
                    <a:pt x="508" y="880"/>
                  </a:cubicBezTo>
                  <a:cubicBezTo>
                    <a:pt x="675" y="880"/>
                    <a:pt x="830" y="779"/>
                    <a:pt x="913" y="629"/>
                  </a:cubicBezTo>
                  <a:cubicBezTo>
                    <a:pt x="1004" y="401"/>
                    <a:pt x="913" y="150"/>
                    <a:pt x="685" y="36"/>
                  </a:cubicBezTo>
                  <a:cubicBezTo>
                    <a:pt x="626" y="12"/>
                    <a:pt x="565" y="1"/>
                    <a:pt x="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8"/>
            <p:cNvSpPr/>
            <p:nvPr/>
          </p:nvSpPr>
          <p:spPr>
            <a:xfrm>
              <a:off x="1550625" y="1790950"/>
              <a:ext cx="14300" cy="12550"/>
            </a:xfrm>
            <a:custGeom>
              <a:avLst/>
              <a:gdLst/>
              <a:ahLst/>
              <a:cxnLst/>
              <a:rect l="l" t="t" r="r" b="b"/>
              <a:pathLst>
                <a:path w="572" h="502" extrusionOk="0">
                  <a:moveTo>
                    <a:pt x="277" y="0"/>
                  </a:moveTo>
                  <a:cubicBezTo>
                    <a:pt x="181" y="0"/>
                    <a:pt x="96" y="59"/>
                    <a:pt x="46" y="142"/>
                  </a:cubicBezTo>
                  <a:cubicBezTo>
                    <a:pt x="0" y="279"/>
                    <a:pt x="46" y="416"/>
                    <a:pt x="183" y="484"/>
                  </a:cubicBezTo>
                  <a:cubicBezTo>
                    <a:pt x="212" y="495"/>
                    <a:pt x="243" y="501"/>
                    <a:pt x="275" y="501"/>
                  </a:cubicBezTo>
                  <a:cubicBezTo>
                    <a:pt x="370" y="501"/>
                    <a:pt x="468" y="450"/>
                    <a:pt x="503" y="347"/>
                  </a:cubicBezTo>
                  <a:cubicBezTo>
                    <a:pt x="571" y="233"/>
                    <a:pt x="503" y="73"/>
                    <a:pt x="388" y="28"/>
                  </a:cubicBezTo>
                  <a:cubicBezTo>
                    <a:pt x="351" y="9"/>
                    <a:pt x="313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8"/>
            <p:cNvSpPr/>
            <p:nvPr/>
          </p:nvSpPr>
          <p:spPr>
            <a:xfrm>
              <a:off x="1446200" y="1764800"/>
              <a:ext cx="61075" cy="24575"/>
            </a:xfrm>
            <a:custGeom>
              <a:avLst/>
              <a:gdLst/>
              <a:ahLst/>
              <a:cxnLst/>
              <a:rect l="l" t="t" r="r" b="b"/>
              <a:pathLst>
                <a:path w="2443" h="983" extrusionOk="0">
                  <a:moveTo>
                    <a:pt x="2443" y="708"/>
                  </a:moveTo>
                  <a:cubicBezTo>
                    <a:pt x="2169" y="92"/>
                    <a:pt x="1507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48" y="617"/>
                    <a:pt x="1781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8"/>
            <p:cNvSpPr/>
            <p:nvPr/>
          </p:nvSpPr>
          <p:spPr>
            <a:xfrm>
              <a:off x="1556325" y="1809875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1" y="206"/>
                  </a:moveTo>
                  <a:cubicBezTo>
                    <a:pt x="275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12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8"/>
            <p:cNvSpPr/>
            <p:nvPr/>
          </p:nvSpPr>
          <p:spPr>
            <a:xfrm>
              <a:off x="1235625" y="1828150"/>
              <a:ext cx="93625" cy="90750"/>
            </a:xfrm>
            <a:custGeom>
              <a:avLst/>
              <a:gdLst/>
              <a:ahLst/>
              <a:cxnLst/>
              <a:rect l="l" t="t" r="r" b="b"/>
              <a:pathLst>
                <a:path w="3745" h="3630" extrusionOk="0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41" y="3447"/>
                    <a:pt x="2649" y="3242"/>
                  </a:cubicBezTo>
                  <a:lnTo>
                    <a:pt x="2649" y="3242"/>
                  </a:lnTo>
                  <a:cubicBezTo>
                    <a:pt x="3037" y="3127"/>
                    <a:pt x="3333" y="3036"/>
                    <a:pt x="3562" y="3059"/>
                  </a:cubicBezTo>
                  <a:lnTo>
                    <a:pt x="3562" y="3059"/>
                  </a:lnTo>
                  <a:lnTo>
                    <a:pt x="3744" y="2648"/>
                  </a:lnTo>
                  <a:cubicBezTo>
                    <a:pt x="2283" y="1644"/>
                    <a:pt x="3105" y="1164"/>
                    <a:pt x="1690" y="0"/>
                  </a:cubicBezTo>
                  <a:lnTo>
                    <a:pt x="1690" y="0"/>
                  </a:lnTo>
                  <a:cubicBezTo>
                    <a:pt x="1667" y="1279"/>
                    <a:pt x="2831" y="2580"/>
                    <a:pt x="2831" y="25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8"/>
            <p:cNvSpPr/>
            <p:nvPr/>
          </p:nvSpPr>
          <p:spPr>
            <a:xfrm>
              <a:off x="1319525" y="1892050"/>
              <a:ext cx="199175" cy="175225"/>
            </a:xfrm>
            <a:custGeom>
              <a:avLst/>
              <a:gdLst/>
              <a:ahLst/>
              <a:cxnLst/>
              <a:rect l="l" t="t" r="r" b="b"/>
              <a:pathLst>
                <a:path w="7967" h="7009" extrusionOk="0">
                  <a:moveTo>
                    <a:pt x="0" y="206"/>
                  </a:moveTo>
                  <a:cubicBezTo>
                    <a:pt x="616" y="3037"/>
                    <a:pt x="5318" y="7008"/>
                    <a:pt x="7966" y="4338"/>
                  </a:cubicBezTo>
                  <a:lnTo>
                    <a:pt x="7966" y="4338"/>
                  </a:lnTo>
                  <a:cubicBezTo>
                    <a:pt x="7533" y="2238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8"/>
            <p:cNvSpPr/>
            <p:nvPr/>
          </p:nvSpPr>
          <p:spPr>
            <a:xfrm>
              <a:off x="1482725" y="1976775"/>
              <a:ext cx="24550" cy="22000"/>
            </a:xfrm>
            <a:custGeom>
              <a:avLst/>
              <a:gdLst/>
              <a:ahLst/>
              <a:cxnLst/>
              <a:rect l="l" t="t" r="r" b="b"/>
              <a:pathLst>
                <a:path w="982" h="880" extrusionOk="0">
                  <a:moveTo>
                    <a:pt x="494" y="1"/>
                  </a:moveTo>
                  <a:cubicBezTo>
                    <a:pt x="327" y="1"/>
                    <a:pt x="159" y="95"/>
                    <a:pt x="92" y="264"/>
                  </a:cubicBezTo>
                  <a:cubicBezTo>
                    <a:pt x="0" y="492"/>
                    <a:pt x="92" y="743"/>
                    <a:pt x="320" y="834"/>
                  </a:cubicBezTo>
                  <a:cubicBezTo>
                    <a:pt x="376" y="866"/>
                    <a:pt x="437" y="880"/>
                    <a:pt x="498" y="880"/>
                  </a:cubicBezTo>
                  <a:cubicBezTo>
                    <a:pt x="661" y="880"/>
                    <a:pt x="824" y="779"/>
                    <a:pt x="890" y="629"/>
                  </a:cubicBezTo>
                  <a:cubicBezTo>
                    <a:pt x="982" y="401"/>
                    <a:pt x="890" y="150"/>
                    <a:pt x="662" y="36"/>
                  </a:cubicBezTo>
                  <a:cubicBezTo>
                    <a:pt x="609" y="12"/>
                    <a:pt x="551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8"/>
            <p:cNvSpPr/>
            <p:nvPr/>
          </p:nvSpPr>
          <p:spPr>
            <a:xfrm>
              <a:off x="1487850" y="1981775"/>
              <a:ext cx="14300" cy="12300"/>
            </a:xfrm>
            <a:custGeom>
              <a:avLst/>
              <a:gdLst/>
              <a:ahLst/>
              <a:cxnLst/>
              <a:rect l="l" t="t" r="r" b="b"/>
              <a:pathLst>
                <a:path w="572" h="492" extrusionOk="0">
                  <a:moveTo>
                    <a:pt x="294" y="1"/>
                  </a:moveTo>
                  <a:cubicBezTo>
                    <a:pt x="200" y="1"/>
                    <a:pt x="103" y="48"/>
                    <a:pt x="69" y="132"/>
                  </a:cubicBezTo>
                  <a:cubicBezTo>
                    <a:pt x="1" y="269"/>
                    <a:pt x="46" y="406"/>
                    <a:pt x="183" y="475"/>
                  </a:cubicBezTo>
                  <a:cubicBezTo>
                    <a:pt x="212" y="486"/>
                    <a:pt x="243" y="492"/>
                    <a:pt x="275" y="492"/>
                  </a:cubicBezTo>
                  <a:cubicBezTo>
                    <a:pt x="370" y="492"/>
                    <a:pt x="469" y="440"/>
                    <a:pt x="503" y="338"/>
                  </a:cubicBezTo>
                  <a:cubicBezTo>
                    <a:pt x="571" y="224"/>
                    <a:pt x="503" y="87"/>
                    <a:pt x="389" y="18"/>
                  </a:cubicBezTo>
                  <a:cubicBezTo>
                    <a:pt x="359" y="6"/>
                    <a:pt x="327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8"/>
            <p:cNvSpPr/>
            <p:nvPr/>
          </p:nvSpPr>
          <p:spPr>
            <a:xfrm>
              <a:off x="1383425" y="1955400"/>
              <a:ext cx="61075" cy="24550"/>
            </a:xfrm>
            <a:custGeom>
              <a:avLst/>
              <a:gdLst/>
              <a:ahLst/>
              <a:cxnLst/>
              <a:rect l="l" t="t" r="r" b="b"/>
              <a:pathLst>
                <a:path w="2443" h="982" extrusionOk="0">
                  <a:moveTo>
                    <a:pt x="2443" y="708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2" y="92"/>
                    <a:pt x="1" y="0"/>
                  </a:cubicBezTo>
                  <a:lnTo>
                    <a:pt x="1" y="0"/>
                  </a:lnTo>
                  <a:cubicBezTo>
                    <a:pt x="548" y="617"/>
                    <a:pt x="1804" y="982"/>
                    <a:pt x="2443" y="7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8"/>
            <p:cNvSpPr/>
            <p:nvPr/>
          </p:nvSpPr>
          <p:spPr>
            <a:xfrm>
              <a:off x="1493550" y="2000475"/>
              <a:ext cx="25150" cy="8575"/>
            </a:xfrm>
            <a:custGeom>
              <a:avLst/>
              <a:gdLst/>
              <a:ahLst/>
              <a:cxnLst/>
              <a:rect l="l" t="t" r="r" b="b"/>
              <a:pathLst>
                <a:path w="1006" h="343" extrusionOk="0">
                  <a:moveTo>
                    <a:pt x="1" y="206"/>
                  </a:moveTo>
                  <a:cubicBezTo>
                    <a:pt x="298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5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8"/>
            <p:cNvSpPr/>
            <p:nvPr/>
          </p:nvSpPr>
          <p:spPr>
            <a:xfrm>
              <a:off x="1436500" y="183385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54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1005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6" y="3014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2" y="1"/>
                  </a:cubicBezTo>
                  <a:lnTo>
                    <a:pt x="1712" y="1"/>
                  </a:lnTo>
                  <a:cubicBezTo>
                    <a:pt x="1667" y="1256"/>
                    <a:pt x="2854" y="2557"/>
                    <a:pt x="2854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1520375" y="189720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1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60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4" y="69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1683575" y="1982475"/>
              <a:ext cx="25150" cy="21750"/>
            </a:xfrm>
            <a:custGeom>
              <a:avLst/>
              <a:gdLst/>
              <a:ahLst/>
              <a:cxnLst/>
              <a:rect l="l" t="t" r="r" b="b"/>
              <a:pathLst>
                <a:path w="1006" h="870" extrusionOk="0">
                  <a:moveTo>
                    <a:pt x="504" y="0"/>
                  </a:moveTo>
                  <a:cubicBezTo>
                    <a:pt x="335" y="0"/>
                    <a:pt x="176" y="90"/>
                    <a:pt x="92" y="241"/>
                  </a:cubicBezTo>
                  <a:cubicBezTo>
                    <a:pt x="1" y="469"/>
                    <a:pt x="92" y="721"/>
                    <a:pt x="320" y="835"/>
                  </a:cubicBezTo>
                  <a:cubicBezTo>
                    <a:pt x="373" y="858"/>
                    <a:pt x="431" y="870"/>
                    <a:pt x="489" y="870"/>
                  </a:cubicBezTo>
                  <a:cubicBezTo>
                    <a:pt x="655" y="870"/>
                    <a:pt x="823" y="776"/>
                    <a:pt x="891" y="606"/>
                  </a:cubicBezTo>
                  <a:cubicBezTo>
                    <a:pt x="1005" y="401"/>
                    <a:pt x="891" y="127"/>
                    <a:pt x="685" y="36"/>
                  </a:cubicBezTo>
                  <a:cubicBezTo>
                    <a:pt x="625" y="12"/>
                    <a:pt x="564" y="0"/>
                    <a:pt x="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1688725" y="198692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97" y="0"/>
                  </a:moveTo>
                  <a:cubicBezTo>
                    <a:pt x="201" y="0"/>
                    <a:pt x="103" y="52"/>
                    <a:pt x="69" y="155"/>
                  </a:cubicBezTo>
                  <a:cubicBezTo>
                    <a:pt x="0" y="269"/>
                    <a:pt x="69" y="428"/>
                    <a:pt x="183" y="474"/>
                  </a:cubicBezTo>
                  <a:cubicBezTo>
                    <a:pt x="220" y="493"/>
                    <a:pt x="258" y="501"/>
                    <a:pt x="294" y="501"/>
                  </a:cubicBezTo>
                  <a:cubicBezTo>
                    <a:pt x="390" y="501"/>
                    <a:pt x="476" y="443"/>
                    <a:pt x="525" y="360"/>
                  </a:cubicBezTo>
                  <a:cubicBezTo>
                    <a:pt x="571" y="223"/>
                    <a:pt x="525" y="86"/>
                    <a:pt x="388" y="18"/>
                  </a:cubicBezTo>
                  <a:cubicBezTo>
                    <a:pt x="360" y="6"/>
                    <a:pt x="328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1584300" y="1961100"/>
              <a:ext cx="61075" cy="24575"/>
            </a:xfrm>
            <a:custGeom>
              <a:avLst/>
              <a:gdLst/>
              <a:ahLst/>
              <a:cxnLst/>
              <a:rect l="l" t="t" r="r" b="b"/>
              <a:pathLst>
                <a:path w="2443" h="983" extrusionOk="0">
                  <a:moveTo>
                    <a:pt x="2442" y="708"/>
                  </a:moveTo>
                  <a:cubicBezTo>
                    <a:pt x="2191" y="69"/>
                    <a:pt x="1529" y="69"/>
                    <a:pt x="890" y="69"/>
                  </a:cubicBezTo>
                  <a:lnTo>
                    <a:pt x="890" y="69"/>
                  </a:lnTo>
                  <a:cubicBezTo>
                    <a:pt x="571" y="69"/>
                    <a:pt x="251" y="69"/>
                    <a:pt x="0" y="1"/>
                  </a:cubicBezTo>
                  <a:lnTo>
                    <a:pt x="0" y="1"/>
                  </a:lnTo>
                  <a:cubicBezTo>
                    <a:pt x="571" y="617"/>
                    <a:pt x="1803" y="982"/>
                    <a:pt x="2442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8"/>
            <p:cNvSpPr/>
            <p:nvPr/>
          </p:nvSpPr>
          <p:spPr>
            <a:xfrm>
              <a:off x="1694425" y="2005600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0" y="229"/>
                  </a:moveTo>
                  <a:cubicBezTo>
                    <a:pt x="297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8"/>
            <p:cNvSpPr/>
            <p:nvPr/>
          </p:nvSpPr>
          <p:spPr>
            <a:xfrm>
              <a:off x="1405100" y="1904600"/>
              <a:ext cx="93625" cy="90775"/>
            </a:xfrm>
            <a:custGeom>
              <a:avLst/>
              <a:gdLst/>
              <a:ahLst/>
              <a:cxnLst/>
              <a:rect l="l" t="t" r="r" b="b"/>
              <a:pathLst>
                <a:path w="3745" h="3631" extrusionOk="0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41" y="3448"/>
                    <a:pt x="2649" y="3242"/>
                  </a:cubicBezTo>
                  <a:lnTo>
                    <a:pt x="2649" y="3242"/>
                  </a:lnTo>
                  <a:cubicBezTo>
                    <a:pt x="3037" y="3128"/>
                    <a:pt x="3333" y="3014"/>
                    <a:pt x="3562" y="3060"/>
                  </a:cubicBezTo>
                  <a:lnTo>
                    <a:pt x="3562" y="3060"/>
                  </a:lnTo>
                  <a:lnTo>
                    <a:pt x="3744" y="2649"/>
                  </a:lnTo>
                  <a:cubicBezTo>
                    <a:pt x="2284" y="1622"/>
                    <a:pt x="3105" y="1142"/>
                    <a:pt x="1690" y="1"/>
                  </a:cubicBezTo>
                  <a:lnTo>
                    <a:pt x="1690" y="1"/>
                  </a:lnTo>
                  <a:cubicBezTo>
                    <a:pt x="1667" y="1279"/>
                    <a:pt x="2831" y="2580"/>
                    <a:pt x="2831" y="25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8"/>
            <p:cNvSpPr/>
            <p:nvPr/>
          </p:nvSpPr>
          <p:spPr>
            <a:xfrm>
              <a:off x="1489000" y="1968525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0" y="206"/>
                  </a:moveTo>
                  <a:cubicBezTo>
                    <a:pt x="639" y="3036"/>
                    <a:pt x="5319" y="7008"/>
                    <a:pt x="7966" y="4337"/>
                  </a:cubicBezTo>
                  <a:lnTo>
                    <a:pt x="7966" y="4337"/>
                  </a:lnTo>
                  <a:cubicBezTo>
                    <a:pt x="7533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3" y="0"/>
                    <a:pt x="434" y="46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1652200" y="2053250"/>
              <a:ext cx="24550" cy="22000"/>
            </a:xfrm>
            <a:custGeom>
              <a:avLst/>
              <a:gdLst/>
              <a:ahLst/>
              <a:cxnLst/>
              <a:rect l="l" t="t" r="r" b="b"/>
              <a:pathLst>
                <a:path w="982" h="880" extrusionOk="0">
                  <a:moveTo>
                    <a:pt x="494" y="0"/>
                  </a:moveTo>
                  <a:cubicBezTo>
                    <a:pt x="328" y="0"/>
                    <a:pt x="159" y="94"/>
                    <a:pt x="92" y="263"/>
                  </a:cubicBezTo>
                  <a:cubicBezTo>
                    <a:pt x="0" y="469"/>
                    <a:pt x="92" y="743"/>
                    <a:pt x="320" y="834"/>
                  </a:cubicBezTo>
                  <a:cubicBezTo>
                    <a:pt x="376" y="865"/>
                    <a:pt x="437" y="879"/>
                    <a:pt x="498" y="879"/>
                  </a:cubicBezTo>
                  <a:cubicBezTo>
                    <a:pt x="661" y="879"/>
                    <a:pt x="824" y="778"/>
                    <a:pt x="891" y="629"/>
                  </a:cubicBezTo>
                  <a:cubicBezTo>
                    <a:pt x="982" y="400"/>
                    <a:pt x="891" y="149"/>
                    <a:pt x="662" y="35"/>
                  </a:cubicBezTo>
                  <a:cubicBezTo>
                    <a:pt x="609" y="12"/>
                    <a:pt x="552" y="0"/>
                    <a:pt x="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8"/>
            <p:cNvSpPr/>
            <p:nvPr/>
          </p:nvSpPr>
          <p:spPr>
            <a:xfrm>
              <a:off x="1657325" y="2058000"/>
              <a:ext cx="14300" cy="12550"/>
            </a:xfrm>
            <a:custGeom>
              <a:avLst/>
              <a:gdLst/>
              <a:ahLst/>
              <a:cxnLst/>
              <a:rect l="l" t="t" r="r" b="b"/>
              <a:pathLst>
                <a:path w="572" h="502" extrusionOk="0">
                  <a:moveTo>
                    <a:pt x="288" y="0"/>
                  </a:moveTo>
                  <a:cubicBezTo>
                    <a:pt x="195" y="0"/>
                    <a:pt x="102" y="59"/>
                    <a:pt x="69" y="142"/>
                  </a:cubicBezTo>
                  <a:cubicBezTo>
                    <a:pt x="1" y="279"/>
                    <a:pt x="69" y="416"/>
                    <a:pt x="183" y="484"/>
                  </a:cubicBezTo>
                  <a:cubicBezTo>
                    <a:pt x="212" y="496"/>
                    <a:pt x="243" y="501"/>
                    <a:pt x="275" y="501"/>
                  </a:cubicBezTo>
                  <a:cubicBezTo>
                    <a:pt x="370" y="501"/>
                    <a:pt x="469" y="450"/>
                    <a:pt x="503" y="347"/>
                  </a:cubicBezTo>
                  <a:cubicBezTo>
                    <a:pt x="571" y="233"/>
                    <a:pt x="503" y="73"/>
                    <a:pt x="389" y="28"/>
                  </a:cubicBezTo>
                  <a:cubicBezTo>
                    <a:pt x="357" y="9"/>
                    <a:pt x="323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8"/>
            <p:cNvSpPr/>
            <p:nvPr/>
          </p:nvSpPr>
          <p:spPr>
            <a:xfrm>
              <a:off x="1552900" y="2031850"/>
              <a:ext cx="61100" cy="24575"/>
            </a:xfrm>
            <a:custGeom>
              <a:avLst/>
              <a:gdLst/>
              <a:ahLst/>
              <a:cxnLst/>
              <a:rect l="l" t="t" r="r" b="b"/>
              <a:pathLst>
                <a:path w="2444" h="983" extrusionOk="0">
                  <a:moveTo>
                    <a:pt x="2443" y="709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2" y="92"/>
                    <a:pt x="1" y="1"/>
                  </a:cubicBezTo>
                  <a:lnTo>
                    <a:pt x="1" y="1"/>
                  </a:lnTo>
                  <a:cubicBezTo>
                    <a:pt x="549" y="617"/>
                    <a:pt x="1804" y="982"/>
                    <a:pt x="2443" y="7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8"/>
            <p:cNvSpPr/>
            <p:nvPr/>
          </p:nvSpPr>
          <p:spPr>
            <a:xfrm>
              <a:off x="1663050" y="2076950"/>
              <a:ext cx="25125" cy="8575"/>
            </a:xfrm>
            <a:custGeom>
              <a:avLst/>
              <a:gdLst/>
              <a:ahLst/>
              <a:cxnLst/>
              <a:rect l="l" t="t" r="r" b="b"/>
              <a:pathLst>
                <a:path w="1005" h="343" extrusionOk="0">
                  <a:moveTo>
                    <a:pt x="0" y="206"/>
                  </a:moveTo>
                  <a:cubicBezTo>
                    <a:pt x="297" y="343"/>
                    <a:pt x="890" y="114"/>
                    <a:pt x="890" y="114"/>
                  </a:cubicBezTo>
                  <a:lnTo>
                    <a:pt x="890" y="114"/>
                  </a:lnTo>
                  <a:lnTo>
                    <a:pt x="1004" y="0"/>
                  </a:lnTo>
                  <a:cubicBezTo>
                    <a:pt x="434" y="228"/>
                    <a:pt x="0" y="206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1708700" y="1793350"/>
              <a:ext cx="93600" cy="90175"/>
            </a:xfrm>
            <a:custGeom>
              <a:avLst/>
              <a:gdLst/>
              <a:ahLst/>
              <a:cxnLst/>
              <a:rect l="l" t="t" r="r" b="b"/>
              <a:pathLst>
                <a:path w="3744" h="3607" extrusionOk="0">
                  <a:moveTo>
                    <a:pt x="2853" y="2556"/>
                  </a:moveTo>
                  <a:cubicBezTo>
                    <a:pt x="1278" y="3218"/>
                    <a:pt x="0" y="2922"/>
                    <a:pt x="0" y="2922"/>
                  </a:cubicBezTo>
                  <a:lnTo>
                    <a:pt x="0" y="2922"/>
                  </a:lnTo>
                  <a:cubicBezTo>
                    <a:pt x="1004" y="3606"/>
                    <a:pt x="1940" y="3424"/>
                    <a:pt x="2648" y="3218"/>
                  </a:cubicBezTo>
                  <a:lnTo>
                    <a:pt x="2648" y="3218"/>
                  </a:lnTo>
                  <a:cubicBezTo>
                    <a:pt x="3036" y="3104"/>
                    <a:pt x="3355" y="3013"/>
                    <a:pt x="3561" y="3036"/>
                  </a:cubicBezTo>
                  <a:lnTo>
                    <a:pt x="3561" y="3036"/>
                  </a:lnTo>
                  <a:lnTo>
                    <a:pt x="3743" y="2625"/>
                  </a:lnTo>
                  <a:cubicBezTo>
                    <a:pt x="2305" y="1621"/>
                    <a:pt x="3104" y="1141"/>
                    <a:pt x="1712" y="0"/>
                  </a:cubicBezTo>
                  <a:lnTo>
                    <a:pt x="1712" y="0"/>
                  </a:lnTo>
                  <a:cubicBezTo>
                    <a:pt x="1666" y="1255"/>
                    <a:pt x="2853" y="2556"/>
                    <a:pt x="2853" y="255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1792575" y="1856675"/>
              <a:ext cx="199750" cy="175200"/>
            </a:xfrm>
            <a:custGeom>
              <a:avLst/>
              <a:gdLst/>
              <a:ahLst/>
              <a:cxnLst/>
              <a:rect l="l" t="t" r="r" b="b"/>
              <a:pathLst>
                <a:path w="7990" h="7008" extrusionOk="0">
                  <a:moveTo>
                    <a:pt x="0" y="206"/>
                  </a:moveTo>
                  <a:cubicBezTo>
                    <a:pt x="639" y="3059"/>
                    <a:pt x="5319" y="7008"/>
                    <a:pt x="7989" y="4337"/>
                  </a:cubicBezTo>
                  <a:lnTo>
                    <a:pt x="7989" y="4337"/>
                  </a:lnTo>
                  <a:cubicBezTo>
                    <a:pt x="7556" y="2237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1955775" y="1941625"/>
              <a:ext cx="25125" cy="21875"/>
            </a:xfrm>
            <a:custGeom>
              <a:avLst/>
              <a:gdLst/>
              <a:ahLst/>
              <a:cxnLst/>
              <a:rect l="l" t="t" r="r" b="b"/>
              <a:pathLst>
                <a:path w="1005" h="875" extrusionOk="0">
                  <a:moveTo>
                    <a:pt x="484" y="0"/>
                  </a:moveTo>
                  <a:cubicBezTo>
                    <a:pt x="324" y="0"/>
                    <a:pt x="179" y="93"/>
                    <a:pt x="115" y="255"/>
                  </a:cubicBezTo>
                  <a:cubicBezTo>
                    <a:pt x="0" y="483"/>
                    <a:pt x="92" y="734"/>
                    <a:pt x="320" y="825"/>
                  </a:cubicBezTo>
                  <a:cubicBezTo>
                    <a:pt x="387" y="859"/>
                    <a:pt x="455" y="874"/>
                    <a:pt x="521" y="874"/>
                  </a:cubicBezTo>
                  <a:cubicBezTo>
                    <a:pt x="681" y="874"/>
                    <a:pt x="826" y="781"/>
                    <a:pt x="891" y="620"/>
                  </a:cubicBezTo>
                  <a:cubicBezTo>
                    <a:pt x="1005" y="392"/>
                    <a:pt x="913" y="141"/>
                    <a:pt x="685" y="49"/>
                  </a:cubicBezTo>
                  <a:cubicBezTo>
                    <a:pt x="619" y="16"/>
                    <a:pt x="5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1961475" y="1946400"/>
              <a:ext cx="13725" cy="12300"/>
            </a:xfrm>
            <a:custGeom>
              <a:avLst/>
              <a:gdLst/>
              <a:ahLst/>
              <a:cxnLst/>
              <a:rect l="l" t="t" r="r" b="b"/>
              <a:pathLst>
                <a:path w="549" h="492" extrusionOk="0">
                  <a:moveTo>
                    <a:pt x="287" y="1"/>
                  </a:moveTo>
                  <a:cubicBezTo>
                    <a:pt x="188" y="1"/>
                    <a:pt x="98" y="52"/>
                    <a:pt x="46" y="155"/>
                  </a:cubicBezTo>
                  <a:cubicBezTo>
                    <a:pt x="1" y="269"/>
                    <a:pt x="46" y="406"/>
                    <a:pt x="183" y="475"/>
                  </a:cubicBezTo>
                  <a:cubicBezTo>
                    <a:pt x="213" y="486"/>
                    <a:pt x="244" y="492"/>
                    <a:pt x="275" y="492"/>
                  </a:cubicBezTo>
                  <a:cubicBezTo>
                    <a:pt x="364" y="492"/>
                    <a:pt x="452" y="445"/>
                    <a:pt x="503" y="360"/>
                  </a:cubicBezTo>
                  <a:cubicBezTo>
                    <a:pt x="548" y="223"/>
                    <a:pt x="503" y="86"/>
                    <a:pt x="389" y="18"/>
                  </a:cubicBezTo>
                  <a:cubicBezTo>
                    <a:pt x="354" y="7"/>
                    <a:pt x="320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1856475" y="1920025"/>
              <a:ext cx="61650" cy="24550"/>
            </a:xfrm>
            <a:custGeom>
              <a:avLst/>
              <a:gdLst/>
              <a:ahLst/>
              <a:cxnLst/>
              <a:rect l="l" t="t" r="r" b="b"/>
              <a:pathLst>
                <a:path w="2466" h="982" extrusionOk="0">
                  <a:moveTo>
                    <a:pt x="2466" y="708"/>
                  </a:moveTo>
                  <a:cubicBezTo>
                    <a:pt x="2192" y="92"/>
                    <a:pt x="1530" y="92"/>
                    <a:pt x="914" y="92"/>
                  </a:cubicBezTo>
                  <a:lnTo>
                    <a:pt x="914" y="92"/>
                  </a:lnTo>
                  <a:cubicBezTo>
                    <a:pt x="594" y="92"/>
                    <a:pt x="275" y="92"/>
                    <a:pt x="1" y="0"/>
                  </a:cubicBezTo>
                  <a:lnTo>
                    <a:pt x="1" y="0"/>
                  </a:lnTo>
                  <a:cubicBezTo>
                    <a:pt x="571" y="616"/>
                    <a:pt x="1804" y="982"/>
                    <a:pt x="2466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1967175" y="1965100"/>
              <a:ext cx="25150" cy="8575"/>
            </a:xfrm>
            <a:custGeom>
              <a:avLst/>
              <a:gdLst/>
              <a:ahLst/>
              <a:cxnLst/>
              <a:rect l="l" t="t" r="r" b="b"/>
              <a:pathLst>
                <a:path w="1006" h="343" extrusionOk="0">
                  <a:moveTo>
                    <a:pt x="1" y="206"/>
                  </a:moveTo>
                  <a:cubicBezTo>
                    <a:pt x="275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0"/>
                  </a:lnTo>
                  <a:cubicBezTo>
                    <a:pt x="412" y="229"/>
                    <a:pt x="1" y="206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8"/>
            <p:cNvSpPr/>
            <p:nvPr/>
          </p:nvSpPr>
          <p:spPr>
            <a:xfrm>
              <a:off x="1783450" y="196110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53" y="2557"/>
                  </a:moveTo>
                  <a:cubicBezTo>
                    <a:pt x="1278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0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5" y="3014"/>
                    <a:pt x="3561" y="3036"/>
                  </a:cubicBezTo>
                  <a:lnTo>
                    <a:pt x="3561" y="3036"/>
                  </a:lnTo>
                  <a:lnTo>
                    <a:pt x="3744" y="2626"/>
                  </a:lnTo>
                  <a:cubicBezTo>
                    <a:pt x="2283" y="1621"/>
                    <a:pt x="3104" y="1142"/>
                    <a:pt x="1712" y="1"/>
                  </a:cubicBezTo>
                  <a:lnTo>
                    <a:pt x="1712" y="1"/>
                  </a:lnTo>
                  <a:cubicBezTo>
                    <a:pt x="1666" y="1256"/>
                    <a:pt x="2853" y="2557"/>
                    <a:pt x="2853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8"/>
            <p:cNvSpPr/>
            <p:nvPr/>
          </p:nvSpPr>
          <p:spPr>
            <a:xfrm>
              <a:off x="1867325" y="202445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0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3" y="0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8"/>
            <p:cNvSpPr/>
            <p:nvPr/>
          </p:nvSpPr>
          <p:spPr>
            <a:xfrm>
              <a:off x="2030525" y="2109475"/>
              <a:ext cx="24550" cy="22000"/>
            </a:xfrm>
            <a:custGeom>
              <a:avLst/>
              <a:gdLst/>
              <a:ahLst/>
              <a:cxnLst/>
              <a:rect l="l" t="t" r="r" b="b"/>
              <a:pathLst>
                <a:path w="982" h="880" extrusionOk="0">
                  <a:moveTo>
                    <a:pt x="497" y="1"/>
                  </a:moveTo>
                  <a:cubicBezTo>
                    <a:pt x="330" y="1"/>
                    <a:pt x="175" y="102"/>
                    <a:pt x="92" y="251"/>
                  </a:cubicBezTo>
                  <a:cubicBezTo>
                    <a:pt x="1" y="480"/>
                    <a:pt x="92" y="731"/>
                    <a:pt x="320" y="845"/>
                  </a:cubicBezTo>
                  <a:cubicBezTo>
                    <a:pt x="373" y="868"/>
                    <a:pt x="431" y="880"/>
                    <a:pt x="489" y="880"/>
                  </a:cubicBezTo>
                  <a:cubicBezTo>
                    <a:pt x="655" y="880"/>
                    <a:pt x="823" y="786"/>
                    <a:pt x="891" y="616"/>
                  </a:cubicBezTo>
                  <a:cubicBezTo>
                    <a:pt x="982" y="388"/>
                    <a:pt x="891" y="137"/>
                    <a:pt x="685" y="46"/>
                  </a:cubicBezTo>
                  <a:cubicBezTo>
                    <a:pt x="623" y="15"/>
                    <a:pt x="559" y="1"/>
                    <a:pt x="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8"/>
            <p:cNvSpPr/>
            <p:nvPr/>
          </p:nvSpPr>
          <p:spPr>
            <a:xfrm>
              <a:off x="2035650" y="2114175"/>
              <a:ext cx="14300" cy="12300"/>
            </a:xfrm>
            <a:custGeom>
              <a:avLst/>
              <a:gdLst/>
              <a:ahLst/>
              <a:cxnLst/>
              <a:rect l="l" t="t" r="r" b="b"/>
              <a:pathLst>
                <a:path w="572" h="492" extrusionOk="0">
                  <a:moveTo>
                    <a:pt x="297" y="1"/>
                  </a:moveTo>
                  <a:cubicBezTo>
                    <a:pt x="202" y="1"/>
                    <a:pt x="104" y="52"/>
                    <a:pt x="69" y="155"/>
                  </a:cubicBezTo>
                  <a:cubicBezTo>
                    <a:pt x="1" y="269"/>
                    <a:pt x="69" y="406"/>
                    <a:pt x="184" y="474"/>
                  </a:cubicBezTo>
                  <a:cubicBezTo>
                    <a:pt x="219" y="486"/>
                    <a:pt x="254" y="492"/>
                    <a:pt x="288" y="492"/>
                  </a:cubicBezTo>
                  <a:cubicBezTo>
                    <a:pt x="385" y="492"/>
                    <a:pt x="469" y="445"/>
                    <a:pt x="503" y="360"/>
                  </a:cubicBezTo>
                  <a:cubicBezTo>
                    <a:pt x="572" y="223"/>
                    <a:pt x="526" y="86"/>
                    <a:pt x="389" y="18"/>
                  </a:cubicBezTo>
                  <a:cubicBezTo>
                    <a:pt x="360" y="6"/>
                    <a:pt x="329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8"/>
            <p:cNvSpPr/>
            <p:nvPr/>
          </p:nvSpPr>
          <p:spPr>
            <a:xfrm>
              <a:off x="1931225" y="2087775"/>
              <a:ext cx="61100" cy="24575"/>
            </a:xfrm>
            <a:custGeom>
              <a:avLst/>
              <a:gdLst/>
              <a:ahLst/>
              <a:cxnLst/>
              <a:rect l="l" t="t" r="r" b="b"/>
              <a:pathLst>
                <a:path w="2444" h="983" extrusionOk="0">
                  <a:moveTo>
                    <a:pt x="2443" y="708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2" y="92"/>
                    <a:pt x="252" y="92"/>
                    <a:pt x="1" y="1"/>
                  </a:cubicBezTo>
                  <a:lnTo>
                    <a:pt x="1" y="1"/>
                  </a:lnTo>
                  <a:cubicBezTo>
                    <a:pt x="572" y="617"/>
                    <a:pt x="1804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8"/>
            <p:cNvSpPr/>
            <p:nvPr/>
          </p:nvSpPr>
          <p:spPr>
            <a:xfrm>
              <a:off x="2041375" y="2132875"/>
              <a:ext cx="25125" cy="8575"/>
            </a:xfrm>
            <a:custGeom>
              <a:avLst/>
              <a:gdLst/>
              <a:ahLst/>
              <a:cxnLst/>
              <a:rect l="l" t="t" r="r" b="b"/>
              <a:pathLst>
                <a:path w="1005" h="343" extrusionOk="0">
                  <a:moveTo>
                    <a:pt x="0" y="205"/>
                  </a:moveTo>
                  <a:cubicBezTo>
                    <a:pt x="297" y="342"/>
                    <a:pt x="890" y="114"/>
                    <a:pt x="890" y="114"/>
                  </a:cubicBezTo>
                  <a:lnTo>
                    <a:pt x="890" y="114"/>
                  </a:lnTo>
                  <a:lnTo>
                    <a:pt x="1005" y="0"/>
                  </a:lnTo>
                  <a:cubicBezTo>
                    <a:pt x="434" y="228"/>
                    <a:pt x="0" y="205"/>
                    <a:pt x="0" y="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8"/>
            <p:cNvSpPr/>
            <p:nvPr/>
          </p:nvSpPr>
          <p:spPr>
            <a:xfrm>
              <a:off x="1883300" y="162785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54" y="2557"/>
                  </a:moveTo>
                  <a:cubicBezTo>
                    <a:pt x="1279" y="3219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1005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6" y="3014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2" y="1"/>
                  </a:cubicBezTo>
                  <a:lnTo>
                    <a:pt x="1712" y="1"/>
                  </a:lnTo>
                  <a:cubicBezTo>
                    <a:pt x="1667" y="1256"/>
                    <a:pt x="2854" y="2557"/>
                    <a:pt x="2854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8"/>
            <p:cNvSpPr/>
            <p:nvPr/>
          </p:nvSpPr>
          <p:spPr>
            <a:xfrm>
              <a:off x="1967175" y="169120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1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5" y="69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8"/>
            <p:cNvSpPr/>
            <p:nvPr/>
          </p:nvSpPr>
          <p:spPr>
            <a:xfrm>
              <a:off x="2130375" y="1776225"/>
              <a:ext cx="25150" cy="22000"/>
            </a:xfrm>
            <a:custGeom>
              <a:avLst/>
              <a:gdLst/>
              <a:ahLst/>
              <a:cxnLst/>
              <a:rect l="l" t="t" r="r" b="b"/>
              <a:pathLst>
                <a:path w="1006" h="880" extrusionOk="0">
                  <a:moveTo>
                    <a:pt x="497" y="1"/>
                  </a:moveTo>
                  <a:cubicBezTo>
                    <a:pt x="331" y="1"/>
                    <a:pt x="175" y="102"/>
                    <a:pt x="92" y="251"/>
                  </a:cubicBezTo>
                  <a:cubicBezTo>
                    <a:pt x="1" y="480"/>
                    <a:pt x="92" y="731"/>
                    <a:pt x="321" y="845"/>
                  </a:cubicBezTo>
                  <a:cubicBezTo>
                    <a:pt x="374" y="868"/>
                    <a:pt x="431" y="880"/>
                    <a:pt x="489" y="880"/>
                  </a:cubicBezTo>
                  <a:cubicBezTo>
                    <a:pt x="655" y="880"/>
                    <a:pt x="823" y="786"/>
                    <a:pt x="891" y="617"/>
                  </a:cubicBezTo>
                  <a:cubicBezTo>
                    <a:pt x="1005" y="411"/>
                    <a:pt x="891" y="137"/>
                    <a:pt x="686" y="46"/>
                  </a:cubicBezTo>
                  <a:cubicBezTo>
                    <a:pt x="624" y="15"/>
                    <a:pt x="560" y="1"/>
                    <a:pt x="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8"/>
            <p:cNvSpPr/>
            <p:nvPr/>
          </p:nvSpPr>
          <p:spPr>
            <a:xfrm>
              <a:off x="2135525" y="178092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97" y="1"/>
                  </a:moveTo>
                  <a:cubicBezTo>
                    <a:pt x="202" y="1"/>
                    <a:pt x="103" y="52"/>
                    <a:pt x="69" y="155"/>
                  </a:cubicBezTo>
                  <a:cubicBezTo>
                    <a:pt x="0" y="269"/>
                    <a:pt x="69" y="429"/>
                    <a:pt x="183" y="474"/>
                  </a:cubicBezTo>
                  <a:cubicBezTo>
                    <a:pt x="221" y="493"/>
                    <a:pt x="258" y="501"/>
                    <a:pt x="295" y="501"/>
                  </a:cubicBezTo>
                  <a:cubicBezTo>
                    <a:pt x="390" y="501"/>
                    <a:pt x="476" y="443"/>
                    <a:pt x="525" y="360"/>
                  </a:cubicBezTo>
                  <a:cubicBezTo>
                    <a:pt x="571" y="223"/>
                    <a:pt x="525" y="86"/>
                    <a:pt x="388" y="18"/>
                  </a:cubicBezTo>
                  <a:cubicBezTo>
                    <a:pt x="360" y="6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8"/>
            <p:cNvSpPr/>
            <p:nvPr/>
          </p:nvSpPr>
          <p:spPr>
            <a:xfrm>
              <a:off x="2031100" y="1754525"/>
              <a:ext cx="61075" cy="25150"/>
            </a:xfrm>
            <a:custGeom>
              <a:avLst/>
              <a:gdLst/>
              <a:ahLst/>
              <a:cxnLst/>
              <a:rect l="l" t="t" r="r" b="b"/>
              <a:pathLst>
                <a:path w="2443" h="1006" extrusionOk="0">
                  <a:moveTo>
                    <a:pt x="2443" y="731"/>
                  </a:moveTo>
                  <a:cubicBezTo>
                    <a:pt x="2192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71" y="617"/>
                    <a:pt x="1804" y="1005"/>
                    <a:pt x="2443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8"/>
            <p:cNvSpPr/>
            <p:nvPr/>
          </p:nvSpPr>
          <p:spPr>
            <a:xfrm>
              <a:off x="2141225" y="1799625"/>
              <a:ext cx="25125" cy="8575"/>
            </a:xfrm>
            <a:custGeom>
              <a:avLst/>
              <a:gdLst/>
              <a:ahLst/>
              <a:cxnLst/>
              <a:rect l="l" t="t" r="r" b="b"/>
              <a:pathLst>
                <a:path w="1005" h="343" extrusionOk="0">
                  <a:moveTo>
                    <a:pt x="1" y="228"/>
                  </a:moveTo>
                  <a:cubicBezTo>
                    <a:pt x="297" y="342"/>
                    <a:pt x="891" y="114"/>
                    <a:pt x="891" y="114"/>
                  </a:cubicBezTo>
                  <a:lnTo>
                    <a:pt x="891" y="114"/>
                  </a:lnTo>
                  <a:lnTo>
                    <a:pt x="1005" y="0"/>
                  </a:lnTo>
                  <a:cubicBezTo>
                    <a:pt x="434" y="228"/>
                    <a:pt x="1" y="228"/>
                    <a:pt x="1" y="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8"/>
            <p:cNvSpPr/>
            <p:nvPr/>
          </p:nvSpPr>
          <p:spPr>
            <a:xfrm>
              <a:off x="2065900" y="1698050"/>
              <a:ext cx="90750" cy="91900"/>
            </a:xfrm>
            <a:custGeom>
              <a:avLst/>
              <a:gdLst/>
              <a:ahLst/>
              <a:cxnLst/>
              <a:rect l="l" t="t" r="r" b="b"/>
              <a:pathLst>
                <a:path w="3630" h="3676" extrusionOk="0">
                  <a:moveTo>
                    <a:pt x="2717" y="2328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8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09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47" y="1256"/>
                    <a:pt x="2717" y="2328"/>
                    <a:pt x="2717" y="23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8"/>
            <p:cNvSpPr/>
            <p:nvPr/>
          </p:nvSpPr>
          <p:spPr>
            <a:xfrm>
              <a:off x="2147500" y="1745400"/>
              <a:ext cx="214025" cy="158100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26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7" y="1"/>
                    <a:pt x="2397" y="1"/>
                  </a:cubicBezTo>
                  <a:lnTo>
                    <a:pt x="2397" y="1"/>
                  </a:lnTo>
                  <a:cubicBezTo>
                    <a:pt x="1530" y="1"/>
                    <a:pt x="708" y="160"/>
                    <a:pt x="1" y="52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8"/>
            <p:cNvSpPr/>
            <p:nvPr/>
          </p:nvSpPr>
          <p:spPr>
            <a:xfrm>
              <a:off x="2323825" y="1806825"/>
              <a:ext cx="24575" cy="21800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8"/>
                  </a:cubicBezTo>
                  <a:cubicBezTo>
                    <a:pt x="1" y="557"/>
                    <a:pt x="138" y="808"/>
                    <a:pt x="389" y="853"/>
                  </a:cubicBezTo>
                  <a:cubicBezTo>
                    <a:pt x="429" y="865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22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8"/>
            <p:cNvSpPr/>
            <p:nvPr/>
          </p:nvSpPr>
          <p:spPr>
            <a:xfrm>
              <a:off x="2328975" y="1811500"/>
              <a:ext cx="13700" cy="12400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91" y="0"/>
                  </a:moveTo>
                  <a:cubicBezTo>
                    <a:pt x="173" y="0"/>
                    <a:pt x="66" y="67"/>
                    <a:pt x="46" y="187"/>
                  </a:cubicBezTo>
                  <a:cubicBezTo>
                    <a:pt x="0" y="324"/>
                    <a:pt x="91" y="461"/>
                    <a:pt x="228" y="484"/>
                  </a:cubicBezTo>
                  <a:cubicBezTo>
                    <a:pt x="253" y="492"/>
                    <a:pt x="277" y="496"/>
                    <a:pt x="300" y="496"/>
                  </a:cubicBezTo>
                  <a:cubicBezTo>
                    <a:pt x="404" y="496"/>
                    <a:pt x="488" y="418"/>
                    <a:pt x="525" y="324"/>
                  </a:cubicBezTo>
                  <a:cubicBezTo>
                    <a:pt x="548" y="187"/>
                    <a:pt x="479" y="50"/>
                    <a:pt x="343" y="4"/>
                  </a:cubicBezTo>
                  <a:cubicBezTo>
                    <a:pt x="325" y="2"/>
                    <a:pt x="308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8"/>
            <p:cNvSpPr/>
            <p:nvPr/>
          </p:nvSpPr>
          <p:spPr>
            <a:xfrm>
              <a:off x="2220550" y="1801325"/>
              <a:ext cx="63350" cy="20575"/>
            </a:xfrm>
            <a:custGeom>
              <a:avLst/>
              <a:gdLst/>
              <a:ahLst/>
              <a:cxnLst/>
              <a:rect l="l" t="t" r="r" b="b"/>
              <a:pathLst>
                <a:path w="2534" h="823" extrusionOk="0">
                  <a:moveTo>
                    <a:pt x="913" y="92"/>
                  </a:moveTo>
                  <a:cubicBezTo>
                    <a:pt x="594" y="138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4" y="46"/>
                    <a:pt x="913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8"/>
            <p:cNvSpPr/>
            <p:nvPr/>
          </p:nvSpPr>
          <p:spPr>
            <a:xfrm>
              <a:off x="2338100" y="1825875"/>
              <a:ext cx="23425" cy="12000"/>
            </a:xfrm>
            <a:custGeom>
              <a:avLst/>
              <a:gdLst/>
              <a:ahLst/>
              <a:cxnLst/>
              <a:rect l="l" t="t" r="r" b="b"/>
              <a:pathLst>
                <a:path w="937" h="480" extrusionOk="0">
                  <a:moveTo>
                    <a:pt x="0" y="388"/>
                  </a:moveTo>
                  <a:cubicBezTo>
                    <a:pt x="297" y="479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2"/>
                    <a:pt x="0" y="388"/>
                    <a:pt x="0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8"/>
            <p:cNvSpPr/>
            <p:nvPr/>
          </p:nvSpPr>
          <p:spPr>
            <a:xfrm>
              <a:off x="1934650" y="2110600"/>
              <a:ext cx="90775" cy="93050"/>
            </a:xfrm>
            <a:custGeom>
              <a:avLst/>
              <a:gdLst/>
              <a:ahLst/>
              <a:cxnLst/>
              <a:rect l="l" t="t" r="r" b="b"/>
              <a:pathLst>
                <a:path w="3631" h="3722" extrusionOk="0">
                  <a:moveTo>
                    <a:pt x="2808" y="2786"/>
                  </a:moveTo>
                  <a:cubicBezTo>
                    <a:pt x="1119" y="2922"/>
                    <a:pt x="1" y="2238"/>
                    <a:pt x="1" y="2238"/>
                  </a:cubicBezTo>
                  <a:lnTo>
                    <a:pt x="1" y="2238"/>
                  </a:lnTo>
                  <a:cubicBezTo>
                    <a:pt x="1119" y="3721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30" y="3151"/>
                  </a:lnTo>
                  <a:cubicBezTo>
                    <a:pt x="2580" y="1713"/>
                    <a:pt x="3516" y="1530"/>
                    <a:pt x="2557" y="1"/>
                  </a:cubicBezTo>
                  <a:lnTo>
                    <a:pt x="2557" y="1"/>
                  </a:lnTo>
                  <a:cubicBezTo>
                    <a:pt x="2124" y="1188"/>
                    <a:pt x="2808" y="2786"/>
                    <a:pt x="2808" y="278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8"/>
            <p:cNvSpPr/>
            <p:nvPr/>
          </p:nvSpPr>
          <p:spPr>
            <a:xfrm>
              <a:off x="2007700" y="2188775"/>
              <a:ext cx="171225" cy="203750"/>
            </a:xfrm>
            <a:custGeom>
              <a:avLst/>
              <a:gdLst/>
              <a:ahLst/>
              <a:cxnLst/>
              <a:rect l="l" t="t" r="r" b="b"/>
              <a:pathLst>
                <a:path w="6849" h="8150" extrusionOk="0">
                  <a:moveTo>
                    <a:pt x="6529" y="6483"/>
                  </a:moveTo>
                  <a:cubicBezTo>
                    <a:pt x="6848" y="3995"/>
                    <a:pt x="3493" y="47"/>
                    <a:pt x="320" y="1"/>
                  </a:cubicBezTo>
                  <a:lnTo>
                    <a:pt x="320" y="1"/>
                  </a:lnTo>
                  <a:cubicBezTo>
                    <a:pt x="1" y="2900"/>
                    <a:pt x="3150" y="8150"/>
                    <a:pt x="6529" y="6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8"/>
            <p:cNvSpPr/>
            <p:nvPr/>
          </p:nvSpPr>
          <p:spPr>
            <a:xfrm>
              <a:off x="2140075" y="2320525"/>
              <a:ext cx="24575" cy="21850"/>
            </a:xfrm>
            <a:custGeom>
              <a:avLst/>
              <a:gdLst/>
              <a:ahLst/>
              <a:cxnLst/>
              <a:rect l="l" t="t" r="r" b="b"/>
              <a:pathLst>
                <a:path w="983" h="874" extrusionOk="0">
                  <a:moveTo>
                    <a:pt x="494" y="1"/>
                  </a:moveTo>
                  <a:cubicBezTo>
                    <a:pt x="379" y="1"/>
                    <a:pt x="266" y="46"/>
                    <a:pt x="184" y="140"/>
                  </a:cubicBezTo>
                  <a:cubicBezTo>
                    <a:pt x="1" y="300"/>
                    <a:pt x="24" y="597"/>
                    <a:pt x="184" y="757"/>
                  </a:cubicBezTo>
                  <a:cubicBezTo>
                    <a:pt x="272" y="834"/>
                    <a:pt x="381" y="874"/>
                    <a:pt x="492" y="874"/>
                  </a:cubicBezTo>
                  <a:cubicBezTo>
                    <a:pt x="610" y="874"/>
                    <a:pt x="728" y="828"/>
                    <a:pt x="823" y="734"/>
                  </a:cubicBezTo>
                  <a:cubicBezTo>
                    <a:pt x="982" y="551"/>
                    <a:pt x="960" y="277"/>
                    <a:pt x="800" y="118"/>
                  </a:cubicBezTo>
                  <a:cubicBezTo>
                    <a:pt x="712" y="40"/>
                    <a:pt x="602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8"/>
            <p:cNvSpPr/>
            <p:nvPr/>
          </p:nvSpPr>
          <p:spPr>
            <a:xfrm>
              <a:off x="2145800" y="2325175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63" y="0"/>
                  </a:moveTo>
                  <a:cubicBezTo>
                    <a:pt x="200" y="0"/>
                    <a:pt x="137" y="23"/>
                    <a:pt x="92" y="69"/>
                  </a:cubicBezTo>
                  <a:cubicBezTo>
                    <a:pt x="0" y="183"/>
                    <a:pt x="0" y="343"/>
                    <a:pt x="92" y="434"/>
                  </a:cubicBezTo>
                  <a:cubicBezTo>
                    <a:pt x="145" y="477"/>
                    <a:pt x="204" y="500"/>
                    <a:pt x="264" y="500"/>
                  </a:cubicBezTo>
                  <a:cubicBezTo>
                    <a:pt x="330" y="500"/>
                    <a:pt x="396" y="471"/>
                    <a:pt x="457" y="411"/>
                  </a:cubicBezTo>
                  <a:cubicBezTo>
                    <a:pt x="548" y="320"/>
                    <a:pt x="525" y="160"/>
                    <a:pt x="434" y="69"/>
                  </a:cubicBezTo>
                  <a:cubicBezTo>
                    <a:pt x="388" y="23"/>
                    <a:pt x="325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8"/>
            <p:cNvSpPr/>
            <p:nvPr/>
          </p:nvSpPr>
          <p:spPr>
            <a:xfrm>
              <a:off x="2057350" y="2264675"/>
              <a:ext cx="51950" cy="37700"/>
            </a:xfrm>
            <a:custGeom>
              <a:avLst/>
              <a:gdLst/>
              <a:ahLst/>
              <a:cxnLst/>
              <a:rect l="l" t="t" r="r" b="b"/>
              <a:pathLst>
                <a:path w="2078" h="1508" extrusionOk="0">
                  <a:moveTo>
                    <a:pt x="2077" y="1461"/>
                  </a:moveTo>
                  <a:cubicBezTo>
                    <a:pt x="2009" y="434"/>
                    <a:pt x="639" y="480"/>
                    <a:pt x="0" y="1"/>
                  </a:cubicBezTo>
                  <a:lnTo>
                    <a:pt x="0" y="1"/>
                  </a:lnTo>
                  <a:cubicBezTo>
                    <a:pt x="320" y="754"/>
                    <a:pt x="1393" y="1507"/>
                    <a:pt x="2077" y="14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8"/>
            <p:cNvSpPr/>
            <p:nvPr/>
          </p:nvSpPr>
          <p:spPr>
            <a:xfrm>
              <a:off x="2145225" y="2348000"/>
              <a:ext cx="25700" cy="5150"/>
            </a:xfrm>
            <a:custGeom>
              <a:avLst/>
              <a:gdLst/>
              <a:ahLst/>
              <a:cxnLst/>
              <a:rect l="l" t="t" r="r" b="b"/>
              <a:pathLst>
                <a:path w="1028" h="206" extrusionOk="0">
                  <a:moveTo>
                    <a:pt x="891" y="183"/>
                  </a:moveTo>
                  <a:lnTo>
                    <a:pt x="1028" y="114"/>
                  </a:lnTo>
                  <a:cubicBezTo>
                    <a:pt x="411" y="160"/>
                    <a:pt x="0" y="0"/>
                    <a:pt x="0" y="0"/>
                  </a:cubicBezTo>
                  <a:lnTo>
                    <a:pt x="0" y="0"/>
                  </a:lnTo>
                  <a:cubicBezTo>
                    <a:pt x="229" y="206"/>
                    <a:pt x="891" y="183"/>
                    <a:pt x="89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8"/>
            <p:cNvSpPr/>
            <p:nvPr/>
          </p:nvSpPr>
          <p:spPr>
            <a:xfrm>
              <a:off x="2153775" y="2023875"/>
              <a:ext cx="90775" cy="93600"/>
            </a:xfrm>
            <a:custGeom>
              <a:avLst/>
              <a:gdLst/>
              <a:ahLst/>
              <a:cxnLst/>
              <a:rect l="l" t="t" r="r" b="b"/>
              <a:pathLst>
                <a:path w="3631" h="3744" extrusionOk="0">
                  <a:moveTo>
                    <a:pt x="2808" y="2808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44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30" y="3173"/>
                  </a:lnTo>
                  <a:cubicBezTo>
                    <a:pt x="2603" y="1735"/>
                    <a:pt x="3516" y="1530"/>
                    <a:pt x="2557" y="0"/>
                  </a:cubicBezTo>
                  <a:lnTo>
                    <a:pt x="2557" y="0"/>
                  </a:lnTo>
                  <a:cubicBezTo>
                    <a:pt x="2124" y="1187"/>
                    <a:pt x="2808" y="2808"/>
                    <a:pt x="2808" y="28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8"/>
            <p:cNvSpPr/>
            <p:nvPr/>
          </p:nvSpPr>
          <p:spPr>
            <a:xfrm>
              <a:off x="2226825" y="2102050"/>
              <a:ext cx="171225" cy="204300"/>
            </a:xfrm>
            <a:custGeom>
              <a:avLst/>
              <a:gdLst/>
              <a:ahLst/>
              <a:cxnLst/>
              <a:rect l="l" t="t" r="r" b="b"/>
              <a:pathLst>
                <a:path w="6849" h="8172" extrusionOk="0">
                  <a:moveTo>
                    <a:pt x="6528" y="6506"/>
                  </a:moveTo>
                  <a:cubicBezTo>
                    <a:pt x="6848" y="4018"/>
                    <a:pt x="3493" y="69"/>
                    <a:pt x="320" y="0"/>
                  </a:cubicBezTo>
                  <a:lnTo>
                    <a:pt x="320" y="0"/>
                  </a:lnTo>
                  <a:cubicBezTo>
                    <a:pt x="0" y="2899"/>
                    <a:pt x="3150" y="8172"/>
                    <a:pt x="6528" y="6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8"/>
            <p:cNvSpPr/>
            <p:nvPr/>
          </p:nvSpPr>
          <p:spPr>
            <a:xfrm>
              <a:off x="2359775" y="2233800"/>
              <a:ext cx="24000" cy="22075"/>
            </a:xfrm>
            <a:custGeom>
              <a:avLst/>
              <a:gdLst/>
              <a:ahLst/>
              <a:cxnLst/>
              <a:rect l="l" t="t" r="r" b="b"/>
              <a:pathLst>
                <a:path w="960" h="883" extrusionOk="0">
                  <a:moveTo>
                    <a:pt x="471" y="0"/>
                  </a:moveTo>
                  <a:cubicBezTo>
                    <a:pt x="356" y="0"/>
                    <a:pt x="243" y="46"/>
                    <a:pt x="160" y="140"/>
                  </a:cubicBezTo>
                  <a:cubicBezTo>
                    <a:pt x="1" y="323"/>
                    <a:pt x="1" y="597"/>
                    <a:pt x="183" y="756"/>
                  </a:cubicBezTo>
                  <a:cubicBezTo>
                    <a:pt x="258" y="842"/>
                    <a:pt x="358" y="882"/>
                    <a:pt x="462" y="882"/>
                  </a:cubicBezTo>
                  <a:cubicBezTo>
                    <a:pt x="580" y="882"/>
                    <a:pt x="703" y="830"/>
                    <a:pt x="800" y="734"/>
                  </a:cubicBezTo>
                  <a:cubicBezTo>
                    <a:pt x="959" y="574"/>
                    <a:pt x="959" y="300"/>
                    <a:pt x="777" y="117"/>
                  </a:cubicBezTo>
                  <a:cubicBezTo>
                    <a:pt x="689" y="40"/>
                    <a:pt x="579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8"/>
            <p:cNvSpPr/>
            <p:nvPr/>
          </p:nvSpPr>
          <p:spPr>
            <a:xfrm>
              <a:off x="2364925" y="2238500"/>
              <a:ext cx="13700" cy="12500"/>
            </a:xfrm>
            <a:custGeom>
              <a:avLst/>
              <a:gdLst/>
              <a:ahLst/>
              <a:cxnLst/>
              <a:rect l="l" t="t" r="r" b="b"/>
              <a:pathLst>
                <a:path w="548" h="500" extrusionOk="0">
                  <a:moveTo>
                    <a:pt x="273" y="0"/>
                  </a:moveTo>
                  <a:cubicBezTo>
                    <a:pt x="207" y="0"/>
                    <a:pt x="140" y="29"/>
                    <a:pt x="91" y="89"/>
                  </a:cubicBezTo>
                  <a:cubicBezTo>
                    <a:pt x="0" y="180"/>
                    <a:pt x="0" y="340"/>
                    <a:pt x="91" y="431"/>
                  </a:cubicBezTo>
                  <a:cubicBezTo>
                    <a:pt x="149" y="477"/>
                    <a:pt x="217" y="500"/>
                    <a:pt x="283" y="500"/>
                  </a:cubicBezTo>
                  <a:cubicBezTo>
                    <a:pt x="348" y="500"/>
                    <a:pt x="411" y="477"/>
                    <a:pt x="457" y="431"/>
                  </a:cubicBezTo>
                  <a:cubicBezTo>
                    <a:pt x="548" y="317"/>
                    <a:pt x="548" y="180"/>
                    <a:pt x="434" y="66"/>
                  </a:cubicBezTo>
                  <a:cubicBezTo>
                    <a:pt x="391" y="23"/>
                    <a:pt x="332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8"/>
            <p:cNvSpPr/>
            <p:nvPr/>
          </p:nvSpPr>
          <p:spPr>
            <a:xfrm>
              <a:off x="2276475" y="2177950"/>
              <a:ext cx="51950" cy="38250"/>
            </a:xfrm>
            <a:custGeom>
              <a:avLst/>
              <a:gdLst/>
              <a:ahLst/>
              <a:cxnLst/>
              <a:rect l="l" t="t" r="r" b="b"/>
              <a:pathLst>
                <a:path w="2078" h="1530" extrusionOk="0">
                  <a:moveTo>
                    <a:pt x="2077" y="1484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20" y="776"/>
                    <a:pt x="1393" y="1530"/>
                    <a:pt x="2077" y="1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8"/>
            <p:cNvSpPr/>
            <p:nvPr/>
          </p:nvSpPr>
          <p:spPr>
            <a:xfrm>
              <a:off x="2364350" y="2261250"/>
              <a:ext cx="25700" cy="5725"/>
            </a:xfrm>
            <a:custGeom>
              <a:avLst/>
              <a:gdLst/>
              <a:ahLst/>
              <a:cxnLst/>
              <a:rect l="l" t="t" r="r" b="b"/>
              <a:pathLst>
                <a:path w="1028" h="229" extrusionOk="0">
                  <a:moveTo>
                    <a:pt x="891" y="206"/>
                  </a:moveTo>
                  <a:lnTo>
                    <a:pt x="1027" y="138"/>
                  </a:lnTo>
                  <a:cubicBezTo>
                    <a:pt x="411" y="160"/>
                    <a:pt x="0" y="1"/>
                    <a:pt x="0" y="1"/>
                  </a:cubicBezTo>
                  <a:lnTo>
                    <a:pt x="0" y="1"/>
                  </a:lnTo>
                  <a:cubicBezTo>
                    <a:pt x="229" y="229"/>
                    <a:pt x="891" y="206"/>
                    <a:pt x="89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8"/>
            <p:cNvSpPr/>
            <p:nvPr/>
          </p:nvSpPr>
          <p:spPr>
            <a:xfrm>
              <a:off x="2049925" y="1984500"/>
              <a:ext cx="91325" cy="93600"/>
            </a:xfrm>
            <a:custGeom>
              <a:avLst/>
              <a:gdLst/>
              <a:ahLst/>
              <a:cxnLst/>
              <a:rect l="l" t="t" r="r" b="b"/>
              <a:pathLst>
                <a:path w="3653" h="3744" extrusionOk="0">
                  <a:moveTo>
                    <a:pt x="2831" y="2808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44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53" y="3173"/>
                  </a:lnTo>
                  <a:cubicBezTo>
                    <a:pt x="2603" y="1735"/>
                    <a:pt x="3516" y="1530"/>
                    <a:pt x="2580" y="0"/>
                  </a:cubicBezTo>
                  <a:lnTo>
                    <a:pt x="2580" y="0"/>
                  </a:lnTo>
                  <a:cubicBezTo>
                    <a:pt x="2123" y="1187"/>
                    <a:pt x="2831" y="2808"/>
                    <a:pt x="2831" y="28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8"/>
            <p:cNvSpPr/>
            <p:nvPr/>
          </p:nvSpPr>
          <p:spPr>
            <a:xfrm>
              <a:off x="2122975" y="2062675"/>
              <a:ext cx="171200" cy="204300"/>
            </a:xfrm>
            <a:custGeom>
              <a:avLst/>
              <a:gdLst/>
              <a:ahLst/>
              <a:cxnLst/>
              <a:rect l="l" t="t" r="r" b="b"/>
              <a:pathLst>
                <a:path w="6848" h="8172" extrusionOk="0">
                  <a:moveTo>
                    <a:pt x="6528" y="6506"/>
                  </a:moveTo>
                  <a:cubicBezTo>
                    <a:pt x="6848" y="4018"/>
                    <a:pt x="3515" y="69"/>
                    <a:pt x="320" y="1"/>
                  </a:cubicBezTo>
                  <a:lnTo>
                    <a:pt x="320" y="1"/>
                  </a:lnTo>
                  <a:cubicBezTo>
                    <a:pt x="0" y="2899"/>
                    <a:pt x="3173" y="8172"/>
                    <a:pt x="6528" y="6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8"/>
            <p:cNvSpPr/>
            <p:nvPr/>
          </p:nvSpPr>
          <p:spPr>
            <a:xfrm>
              <a:off x="2255925" y="2194425"/>
              <a:ext cx="24000" cy="21850"/>
            </a:xfrm>
            <a:custGeom>
              <a:avLst/>
              <a:gdLst/>
              <a:ahLst/>
              <a:cxnLst/>
              <a:rect l="l" t="t" r="r" b="b"/>
              <a:pathLst>
                <a:path w="960" h="874" extrusionOk="0">
                  <a:moveTo>
                    <a:pt x="480" y="0"/>
                  </a:moveTo>
                  <a:cubicBezTo>
                    <a:pt x="362" y="0"/>
                    <a:pt x="243" y="46"/>
                    <a:pt x="160" y="140"/>
                  </a:cubicBezTo>
                  <a:cubicBezTo>
                    <a:pt x="1" y="323"/>
                    <a:pt x="1" y="597"/>
                    <a:pt x="183" y="756"/>
                  </a:cubicBezTo>
                  <a:cubicBezTo>
                    <a:pt x="271" y="834"/>
                    <a:pt x="381" y="874"/>
                    <a:pt x="489" y="874"/>
                  </a:cubicBezTo>
                  <a:cubicBezTo>
                    <a:pt x="604" y="874"/>
                    <a:pt x="717" y="828"/>
                    <a:pt x="799" y="734"/>
                  </a:cubicBezTo>
                  <a:cubicBezTo>
                    <a:pt x="959" y="574"/>
                    <a:pt x="959" y="300"/>
                    <a:pt x="777" y="117"/>
                  </a:cubicBezTo>
                  <a:cubicBezTo>
                    <a:pt x="699" y="40"/>
                    <a:pt x="590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8"/>
            <p:cNvSpPr/>
            <p:nvPr/>
          </p:nvSpPr>
          <p:spPr>
            <a:xfrm>
              <a:off x="2261050" y="2199125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77" y="0"/>
                  </a:moveTo>
                  <a:cubicBezTo>
                    <a:pt x="208" y="0"/>
                    <a:pt x="140" y="29"/>
                    <a:pt x="92" y="89"/>
                  </a:cubicBezTo>
                  <a:cubicBezTo>
                    <a:pt x="1" y="180"/>
                    <a:pt x="1" y="340"/>
                    <a:pt x="115" y="431"/>
                  </a:cubicBezTo>
                  <a:cubicBezTo>
                    <a:pt x="161" y="477"/>
                    <a:pt x="223" y="500"/>
                    <a:pt x="286" y="500"/>
                  </a:cubicBezTo>
                  <a:cubicBezTo>
                    <a:pt x="349" y="500"/>
                    <a:pt x="412" y="477"/>
                    <a:pt x="457" y="431"/>
                  </a:cubicBezTo>
                  <a:cubicBezTo>
                    <a:pt x="549" y="317"/>
                    <a:pt x="549" y="180"/>
                    <a:pt x="457" y="66"/>
                  </a:cubicBezTo>
                  <a:cubicBezTo>
                    <a:pt x="404" y="23"/>
                    <a:pt x="340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8"/>
            <p:cNvSpPr/>
            <p:nvPr/>
          </p:nvSpPr>
          <p:spPr>
            <a:xfrm>
              <a:off x="2172625" y="2138575"/>
              <a:ext cx="52500" cy="38250"/>
            </a:xfrm>
            <a:custGeom>
              <a:avLst/>
              <a:gdLst/>
              <a:ahLst/>
              <a:cxnLst/>
              <a:rect l="l" t="t" r="r" b="b"/>
              <a:pathLst>
                <a:path w="2100" h="1530" extrusionOk="0">
                  <a:moveTo>
                    <a:pt x="2100" y="1484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42" y="776"/>
                    <a:pt x="1392" y="1530"/>
                    <a:pt x="2100" y="148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8"/>
            <p:cNvSpPr/>
            <p:nvPr/>
          </p:nvSpPr>
          <p:spPr>
            <a:xfrm>
              <a:off x="2261050" y="2221875"/>
              <a:ext cx="25150" cy="5750"/>
            </a:xfrm>
            <a:custGeom>
              <a:avLst/>
              <a:gdLst/>
              <a:ahLst/>
              <a:cxnLst/>
              <a:rect l="l" t="t" r="r" b="b"/>
              <a:pathLst>
                <a:path w="1006" h="230" extrusionOk="0">
                  <a:moveTo>
                    <a:pt x="868" y="206"/>
                  </a:moveTo>
                  <a:lnTo>
                    <a:pt x="1005" y="138"/>
                  </a:lnTo>
                  <a:cubicBezTo>
                    <a:pt x="389" y="161"/>
                    <a:pt x="1" y="1"/>
                    <a:pt x="1" y="1"/>
                  </a:cubicBezTo>
                  <a:lnTo>
                    <a:pt x="1" y="1"/>
                  </a:lnTo>
                  <a:cubicBezTo>
                    <a:pt x="229" y="229"/>
                    <a:pt x="868" y="206"/>
                    <a:pt x="868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8"/>
            <p:cNvSpPr/>
            <p:nvPr/>
          </p:nvSpPr>
          <p:spPr>
            <a:xfrm>
              <a:off x="2225100" y="1817875"/>
              <a:ext cx="91325" cy="93025"/>
            </a:xfrm>
            <a:custGeom>
              <a:avLst/>
              <a:gdLst/>
              <a:ahLst/>
              <a:cxnLst/>
              <a:rect l="l" t="t" r="r" b="b"/>
              <a:pathLst>
                <a:path w="3653" h="3721" extrusionOk="0">
                  <a:moveTo>
                    <a:pt x="2831" y="2785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21"/>
                    <a:pt x="2808" y="3196"/>
                    <a:pt x="3333" y="3470"/>
                  </a:cubicBezTo>
                  <a:lnTo>
                    <a:pt x="3333" y="3470"/>
                  </a:lnTo>
                  <a:lnTo>
                    <a:pt x="3653" y="3150"/>
                  </a:lnTo>
                  <a:cubicBezTo>
                    <a:pt x="2603" y="1712"/>
                    <a:pt x="3516" y="1530"/>
                    <a:pt x="2580" y="0"/>
                  </a:cubicBezTo>
                  <a:lnTo>
                    <a:pt x="2580" y="0"/>
                  </a:lnTo>
                  <a:cubicBezTo>
                    <a:pt x="2124" y="1165"/>
                    <a:pt x="2831" y="2785"/>
                    <a:pt x="2831" y="27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8"/>
            <p:cNvSpPr/>
            <p:nvPr/>
          </p:nvSpPr>
          <p:spPr>
            <a:xfrm>
              <a:off x="2298150" y="1896050"/>
              <a:ext cx="171225" cy="203750"/>
            </a:xfrm>
            <a:custGeom>
              <a:avLst/>
              <a:gdLst/>
              <a:ahLst/>
              <a:cxnLst/>
              <a:rect l="l" t="t" r="r" b="b"/>
              <a:pathLst>
                <a:path w="6849" h="8150" extrusionOk="0">
                  <a:moveTo>
                    <a:pt x="6529" y="6483"/>
                  </a:moveTo>
                  <a:cubicBezTo>
                    <a:pt x="6848" y="3995"/>
                    <a:pt x="3516" y="46"/>
                    <a:pt x="320" y="1"/>
                  </a:cubicBezTo>
                  <a:lnTo>
                    <a:pt x="320" y="1"/>
                  </a:lnTo>
                  <a:cubicBezTo>
                    <a:pt x="1" y="2899"/>
                    <a:pt x="3173" y="8149"/>
                    <a:pt x="6529" y="6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8"/>
            <p:cNvSpPr/>
            <p:nvPr/>
          </p:nvSpPr>
          <p:spPr>
            <a:xfrm>
              <a:off x="2431100" y="2027800"/>
              <a:ext cx="24000" cy="21850"/>
            </a:xfrm>
            <a:custGeom>
              <a:avLst/>
              <a:gdLst/>
              <a:ahLst/>
              <a:cxnLst/>
              <a:rect l="l" t="t" r="r" b="b"/>
              <a:pathLst>
                <a:path w="960" h="874" extrusionOk="0">
                  <a:moveTo>
                    <a:pt x="480" y="0"/>
                  </a:moveTo>
                  <a:cubicBezTo>
                    <a:pt x="362" y="0"/>
                    <a:pt x="243" y="46"/>
                    <a:pt x="161" y="140"/>
                  </a:cubicBezTo>
                  <a:cubicBezTo>
                    <a:pt x="1" y="300"/>
                    <a:pt x="1" y="574"/>
                    <a:pt x="183" y="756"/>
                  </a:cubicBezTo>
                  <a:cubicBezTo>
                    <a:pt x="272" y="834"/>
                    <a:pt x="381" y="874"/>
                    <a:pt x="489" y="874"/>
                  </a:cubicBezTo>
                  <a:cubicBezTo>
                    <a:pt x="604" y="874"/>
                    <a:pt x="717" y="828"/>
                    <a:pt x="800" y="734"/>
                  </a:cubicBezTo>
                  <a:cubicBezTo>
                    <a:pt x="960" y="551"/>
                    <a:pt x="960" y="277"/>
                    <a:pt x="777" y="117"/>
                  </a:cubicBezTo>
                  <a:cubicBezTo>
                    <a:pt x="700" y="40"/>
                    <a:pt x="591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8"/>
            <p:cNvSpPr/>
            <p:nvPr/>
          </p:nvSpPr>
          <p:spPr>
            <a:xfrm>
              <a:off x="2436250" y="2032425"/>
              <a:ext cx="13725" cy="12525"/>
            </a:xfrm>
            <a:custGeom>
              <a:avLst/>
              <a:gdLst/>
              <a:ahLst/>
              <a:cxnLst/>
              <a:rect l="l" t="t" r="r" b="b"/>
              <a:pathLst>
                <a:path w="549" h="501" extrusionOk="0">
                  <a:moveTo>
                    <a:pt x="266" y="1"/>
                  </a:moveTo>
                  <a:cubicBezTo>
                    <a:pt x="200" y="1"/>
                    <a:pt x="137" y="24"/>
                    <a:pt x="92" y="69"/>
                  </a:cubicBezTo>
                  <a:cubicBezTo>
                    <a:pt x="0" y="183"/>
                    <a:pt x="0" y="343"/>
                    <a:pt x="114" y="434"/>
                  </a:cubicBezTo>
                  <a:cubicBezTo>
                    <a:pt x="158" y="478"/>
                    <a:pt x="216" y="500"/>
                    <a:pt x="275" y="500"/>
                  </a:cubicBezTo>
                  <a:cubicBezTo>
                    <a:pt x="341" y="500"/>
                    <a:pt x="409" y="472"/>
                    <a:pt x="457" y="412"/>
                  </a:cubicBezTo>
                  <a:cubicBezTo>
                    <a:pt x="548" y="320"/>
                    <a:pt x="548" y="161"/>
                    <a:pt x="457" y="69"/>
                  </a:cubicBezTo>
                  <a:cubicBezTo>
                    <a:pt x="400" y="24"/>
                    <a:pt x="331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2347800" y="1971950"/>
              <a:ext cx="52525" cy="37675"/>
            </a:xfrm>
            <a:custGeom>
              <a:avLst/>
              <a:gdLst/>
              <a:ahLst/>
              <a:cxnLst/>
              <a:rect l="l" t="t" r="r" b="b"/>
              <a:pathLst>
                <a:path w="2101" h="1507" extrusionOk="0">
                  <a:moveTo>
                    <a:pt x="2100" y="1461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43" y="754"/>
                    <a:pt x="1393" y="1507"/>
                    <a:pt x="2100" y="14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2436250" y="2055250"/>
              <a:ext cx="25125" cy="5175"/>
            </a:xfrm>
            <a:custGeom>
              <a:avLst/>
              <a:gdLst/>
              <a:ahLst/>
              <a:cxnLst/>
              <a:rect l="l" t="t" r="r" b="b"/>
              <a:pathLst>
                <a:path w="1005" h="207" extrusionOk="0">
                  <a:moveTo>
                    <a:pt x="868" y="183"/>
                  </a:moveTo>
                  <a:lnTo>
                    <a:pt x="1005" y="115"/>
                  </a:lnTo>
                  <a:cubicBezTo>
                    <a:pt x="388" y="161"/>
                    <a:pt x="0" y="1"/>
                    <a:pt x="0" y="1"/>
                  </a:cubicBezTo>
                  <a:lnTo>
                    <a:pt x="0" y="1"/>
                  </a:lnTo>
                  <a:cubicBezTo>
                    <a:pt x="229" y="206"/>
                    <a:pt x="868" y="183"/>
                    <a:pt x="868" y="18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1965475" y="178250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31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7"/>
                    <a:pt x="3333" y="3013"/>
                    <a:pt x="3538" y="3059"/>
                  </a:cubicBezTo>
                  <a:lnTo>
                    <a:pt x="3538" y="3059"/>
                  </a:lnTo>
                  <a:lnTo>
                    <a:pt x="3744" y="2648"/>
                  </a:lnTo>
                  <a:cubicBezTo>
                    <a:pt x="2283" y="1621"/>
                    <a:pt x="3082" y="1142"/>
                    <a:pt x="1690" y="0"/>
                  </a:cubicBezTo>
                  <a:lnTo>
                    <a:pt x="1690" y="0"/>
                  </a:lnTo>
                  <a:cubicBezTo>
                    <a:pt x="1667" y="1256"/>
                    <a:pt x="2831" y="2557"/>
                    <a:pt x="2831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2048775" y="1845825"/>
              <a:ext cx="199750" cy="175225"/>
            </a:xfrm>
            <a:custGeom>
              <a:avLst/>
              <a:gdLst/>
              <a:ahLst/>
              <a:cxnLst/>
              <a:rect l="l" t="t" r="r" b="b"/>
              <a:pathLst>
                <a:path w="7990" h="7009" extrusionOk="0">
                  <a:moveTo>
                    <a:pt x="1" y="206"/>
                  </a:moveTo>
                  <a:cubicBezTo>
                    <a:pt x="640" y="3060"/>
                    <a:pt x="5342" y="7008"/>
                    <a:pt x="7990" y="4338"/>
                  </a:cubicBezTo>
                  <a:lnTo>
                    <a:pt x="7990" y="4338"/>
                  </a:lnTo>
                  <a:cubicBezTo>
                    <a:pt x="7556" y="2238"/>
                    <a:pt x="4246" y="1"/>
                    <a:pt x="1416" y="1"/>
                  </a:cubicBezTo>
                  <a:lnTo>
                    <a:pt x="1416" y="1"/>
                  </a:lnTo>
                  <a:cubicBezTo>
                    <a:pt x="914" y="1"/>
                    <a:pt x="457" y="69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2212550" y="1930875"/>
              <a:ext cx="24575" cy="22000"/>
            </a:xfrm>
            <a:custGeom>
              <a:avLst/>
              <a:gdLst/>
              <a:ahLst/>
              <a:cxnLst/>
              <a:rect l="l" t="t" r="r" b="b"/>
              <a:pathLst>
                <a:path w="983" h="880" extrusionOk="0">
                  <a:moveTo>
                    <a:pt x="485" y="0"/>
                  </a:moveTo>
                  <a:cubicBezTo>
                    <a:pt x="322" y="0"/>
                    <a:pt x="159" y="101"/>
                    <a:pt x="92" y="251"/>
                  </a:cubicBezTo>
                  <a:cubicBezTo>
                    <a:pt x="1" y="479"/>
                    <a:pt x="92" y="730"/>
                    <a:pt x="298" y="844"/>
                  </a:cubicBezTo>
                  <a:cubicBezTo>
                    <a:pt x="356" y="868"/>
                    <a:pt x="417" y="879"/>
                    <a:pt x="476" y="879"/>
                  </a:cubicBezTo>
                  <a:cubicBezTo>
                    <a:pt x="646" y="879"/>
                    <a:pt x="806" y="785"/>
                    <a:pt x="891" y="616"/>
                  </a:cubicBezTo>
                  <a:cubicBezTo>
                    <a:pt x="982" y="411"/>
                    <a:pt x="891" y="137"/>
                    <a:pt x="663" y="46"/>
                  </a:cubicBezTo>
                  <a:cubicBezTo>
                    <a:pt x="607" y="14"/>
                    <a:pt x="546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2217700" y="193557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87" y="0"/>
                  </a:moveTo>
                  <a:cubicBezTo>
                    <a:pt x="187" y="0"/>
                    <a:pt x="97" y="52"/>
                    <a:pt x="46" y="154"/>
                  </a:cubicBezTo>
                  <a:cubicBezTo>
                    <a:pt x="0" y="268"/>
                    <a:pt x="46" y="428"/>
                    <a:pt x="183" y="474"/>
                  </a:cubicBezTo>
                  <a:cubicBezTo>
                    <a:pt x="214" y="493"/>
                    <a:pt x="249" y="501"/>
                    <a:pt x="284" y="501"/>
                  </a:cubicBezTo>
                  <a:cubicBezTo>
                    <a:pt x="376" y="501"/>
                    <a:pt x="469" y="442"/>
                    <a:pt x="502" y="360"/>
                  </a:cubicBezTo>
                  <a:cubicBezTo>
                    <a:pt x="571" y="223"/>
                    <a:pt x="502" y="86"/>
                    <a:pt x="388" y="17"/>
                  </a:cubicBezTo>
                  <a:cubicBezTo>
                    <a:pt x="354" y="6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2113275" y="1909175"/>
              <a:ext cx="61075" cy="25125"/>
            </a:xfrm>
            <a:custGeom>
              <a:avLst/>
              <a:gdLst/>
              <a:ahLst/>
              <a:cxnLst/>
              <a:rect l="l" t="t" r="r" b="b"/>
              <a:pathLst>
                <a:path w="2443" h="1005" extrusionOk="0">
                  <a:moveTo>
                    <a:pt x="2442" y="731"/>
                  </a:moveTo>
                  <a:cubicBezTo>
                    <a:pt x="2169" y="92"/>
                    <a:pt x="1529" y="92"/>
                    <a:pt x="890" y="92"/>
                  </a:cubicBezTo>
                  <a:lnTo>
                    <a:pt x="890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48" y="617"/>
                    <a:pt x="1803" y="1005"/>
                    <a:pt x="2442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2223400" y="1954250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0" y="229"/>
                  </a:moveTo>
                  <a:cubicBezTo>
                    <a:pt x="274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843600" y="1576500"/>
              <a:ext cx="93625" cy="87900"/>
            </a:xfrm>
            <a:custGeom>
              <a:avLst/>
              <a:gdLst/>
              <a:ahLst/>
              <a:cxnLst/>
              <a:rect l="l" t="t" r="r" b="b"/>
              <a:pathLst>
                <a:path w="3745" h="3516" extrusionOk="0">
                  <a:moveTo>
                    <a:pt x="2877" y="2717"/>
                  </a:moveTo>
                  <a:cubicBezTo>
                    <a:pt x="1233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41" y="3424"/>
                    <a:pt x="2671" y="3333"/>
                  </a:cubicBezTo>
                  <a:lnTo>
                    <a:pt x="2671" y="3333"/>
                  </a:lnTo>
                  <a:cubicBezTo>
                    <a:pt x="3014" y="3287"/>
                    <a:pt x="3311" y="3242"/>
                    <a:pt x="3493" y="3310"/>
                  </a:cubicBezTo>
                  <a:lnTo>
                    <a:pt x="3493" y="3310"/>
                  </a:lnTo>
                  <a:lnTo>
                    <a:pt x="3744" y="2945"/>
                  </a:lnTo>
                  <a:cubicBezTo>
                    <a:pt x="2466" y="1712"/>
                    <a:pt x="3333" y="1347"/>
                    <a:pt x="2146" y="0"/>
                  </a:cubicBezTo>
                  <a:lnTo>
                    <a:pt x="2146" y="0"/>
                  </a:lnTo>
                  <a:cubicBezTo>
                    <a:pt x="1918" y="1256"/>
                    <a:pt x="2877" y="2717"/>
                    <a:pt x="2877" y="27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926925" y="1649550"/>
              <a:ext cx="181475" cy="190025"/>
            </a:xfrm>
            <a:custGeom>
              <a:avLst/>
              <a:gdLst/>
              <a:ahLst/>
              <a:cxnLst/>
              <a:rect l="l" t="t" r="r" b="b"/>
              <a:pathLst>
                <a:path w="7259" h="7601" extrusionOk="0">
                  <a:moveTo>
                    <a:pt x="0" y="46"/>
                  </a:moveTo>
                  <a:cubicBezTo>
                    <a:pt x="206" y="2967"/>
                    <a:pt x="4223" y="7601"/>
                    <a:pt x="7259" y="5387"/>
                  </a:cubicBezTo>
                  <a:lnTo>
                    <a:pt x="7259" y="5387"/>
                  </a:lnTo>
                  <a:cubicBezTo>
                    <a:pt x="7145" y="3036"/>
                    <a:pt x="3675" y="0"/>
                    <a:pt x="662" y="0"/>
                  </a:cubicBezTo>
                  <a:lnTo>
                    <a:pt x="662" y="0"/>
                  </a:lnTo>
                  <a:cubicBezTo>
                    <a:pt x="434" y="0"/>
                    <a:pt x="229" y="23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8"/>
            <p:cNvSpPr/>
            <p:nvPr/>
          </p:nvSpPr>
          <p:spPr>
            <a:xfrm>
              <a:off x="1074150" y="1757000"/>
              <a:ext cx="25125" cy="21775"/>
            </a:xfrm>
            <a:custGeom>
              <a:avLst/>
              <a:gdLst/>
              <a:ahLst/>
              <a:cxnLst/>
              <a:rect l="l" t="t" r="r" b="b"/>
              <a:pathLst>
                <a:path w="1005" h="871" extrusionOk="0">
                  <a:moveTo>
                    <a:pt x="511" y="1"/>
                  </a:moveTo>
                  <a:cubicBezTo>
                    <a:pt x="370" y="1"/>
                    <a:pt x="225" y="67"/>
                    <a:pt x="137" y="199"/>
                  </a:cubicBezTo>
                  <a:cubicBezTo>
                    <a:pt x="0" y="404"/>
                    <a:pt x="69" y="678"/>
                    <a:pt x="251" y="792"/>
                  </a:cubicBezTo>
                  <a:cubicBezTo>
                    <a:pt x="330" y="845"/>
                    <a:pt x="419" y="870"/>
                    <a:pt x="507" y="870"/>
                  </a:cubicBezTo>
                  <a:cubicBezTo>
                    <a:pt x="647" y="870"/>
                    <a:pt x="783" y="804"/>
                    <a:pt x="868" y="678"/>
                  </a:cubicBezTo>
                  <a:cubicBezTo>
                    <a:pt x="1005" y="473"/>
                    <a:pt x="936" y="199"/>
                    <a:pt x="731" y="62"/>
                  </a:cubicBezTo>
                  <a:cubicBezTo>
                    <a:pt x="665" y="21"/>
                    <a:pt x="589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8"/>
            <p:cNvSpPr/>
            <p:nvPr/>
          </p:nvSpPr>
          <p:spPr>
            <a:xfrm>
              <a:off x="1079850" y="1761550"/>
              <a:ext cx="13725" cy="12475"/>
            </a:xfrm>
            <a:custGeom>
              <a:avLst/>
              <a:gdLst/>
              <a:ahLst/>
              <a:cxnLst/>
              <a:rect l="l" t="t" r="r" b="b"/>
              <a:pathLst>
                <a:path w="549" h="499" extrusionOk="0">
                  <a:moveTo>
                    <a:pt x="271" y="1"/>
                  </a:moveTo>
                  <a:cubicBezTo>
                    <a:pt x="190" y="1"/>
                    <a:pt x="112" y="37"/>
                    <a:pt x="69" y="108"/>
                  </a:cubicBezTo>
                  <a:cubicBezTo>
                    <a:pt x="1" y="222"/>
                    <a:pt x="23" y="382"/>
                    <a:pt x="138" y="450"/>
                  </a:cubicBezTo>
                  <a:cubicBezTo>
                    <a:pt x="179" y="484"/>
                    <a:pt x="227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48" y="268"/>
                    <a:pt x="526" y="131"/>
                    <a:pt x="411" y="39"/>
                  </a:cubicBezTo>
                  <a:cubicBezTo>
                    <a:pt x="369" y="14"/>
                    <a:pt x="319" y="1"/>
                    <a:pt x="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8"/>
            <p:cNvSpPr/>
            <p:nvPr/>
          </p:nvSpPr>
          <p:spPr>
            <a:xfrm>
              <a:off x="981125" y="1718575"/>
              <a:ext cx="58225" cy="31425"/>
            </a:xfrm>
            <a:custGeom>
              <a:avLst/>
              <a:gdLst/>
              <a:ahLst/>
              <a:cxnLst/>
              <a:rect l="l" t="t" r="r" b="b"/>
              <a:pathLst>
                <a:path w="2329" h="1257" extrusionOk="0">
                  <a:moveTo>
                    <a:pt x="2329" y="1074"/>
                  </a:moveTo>
                  <a:cubicBezTo>
                    <a:pt x="2055" y="69"/>
                    <a:pt x="731" y="366"/>
                    <a:pt x="1" y="1"/>
                  </a:cubicBezTo>
                  <a:lnTo>
                    <a:pt x="1" y="1"/>
                  </a:lnTo>
                  <a:cubicBezTo>
                    <a:pt x="480" y="686"/>
                    <a:pt x="1644" y="1256"/>
                    <a:pt x="2329" y="10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8"/>
            <p:cNvSpPr/>
            <p:nvPr/>
          </p:nvSpPr>
          <p:spPr>
            <a:xfrm>
              <a:off x="1082700" y="1784200"/>
              <a:ext cx="25700" cy="5175"/>
            </a:xfrm>
            <a:custGeom>
              <a:avLst/>
              <a:gdLst/>
              <a:ahLst/>
              <a:cxnLst/>
              <a:rect l="l" t="t" r="r" b="b"/>
              <a:pathLst>
                <a:path w="1028" h="207" extrusionOk="0">
                  <a:moveTo>
                    <a:pt x="1" y="46"/>
                  </a:moveTo>
                  <a:cubicBezTo>
                    <a:pt x="252" y="206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38"/>
                    <a:pt x="1" y="46"/>
                    <a:pt x="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8"/>
            <p:cNvSpPr/>
            <p:nvPr/>
          </p:nvSpPr>
          <p:spPr>
            <a:xfrm>
              <a:off x="1265300" y="1920025"/>
              <a:ext cx="93625" cy="87900"/>
            </a:xfrm>
            <a:custGeom>
              <a:avLst/>
              <a:gdLst/>
              <a:ahLst/>
              <a:cxnLst/>
              <a:rect l="l" t="t" r="r" b="b"/>
              <a:pathLst>
                <a:path w="3745" h="3516" extrusionOk="0">
                  <a:moveTo>
                    <a:pt x="2854" y="2716"/>
                  </a:moveTo>
                  <a:cubicBezTo>
                    <a:pt x="1211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7"/>
                    <a:pt x="3310" y="3241"/>
                    <a:pt x="3493" y="3310"/>
                  </a:cubicBezTo>
                  <a:lnTo>
                    <a:pt x="3493" y="3310"/>
                  </a:lnTo>
                  <a:lnTo>
                    <a:pt x="3744" y="2922"/>
                  </a:lnTo>
                  <a:cubicBezTo>
                    <a:pt x="2466" y="1712"/>
                    <a:pt x="3333" y="1347"/>
                    <a:pt x="2124" y="0"/>
                  </a:cubicBezTo>
                  <a:lnTo>
                    <a:pt x="2124" y="0"/>
                  </a:lnTo>
                  <a:cubicBezTo>
                    <a:pt x="1895" y="1256"/>
                    <a:pt x="2854" y="2716"/>
                    <a:pt x="2854" y="2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8"/>
            <p:cNvSpPr/>
            <p:nvPr/>
          </p:nvSpPr>
          <p:spPr>
            <a:xfrm>
              <a:off x="1348625" y="1993050"/>
              <a:ext cx="180900" cy="190050"/>
            </a:xfrm>
            <a:custGeom>
              <a:avLst/>
              <a:gdLst/>
              <a:ahLst/>
              <a:cxnLst/>
              <a:rect l="l" t="t" r="r" b="b"/>
              <a:pathLst>
                <a:path w="7236" h="7602" extrusionOk="0">
                  <a:moveTo>
                    <a:pt x="0" y="46"/>
                  </a:moveTo>
                  <a:cubicBezTo>
                    <a:pt x="183" y="2968"/>
                    <a:pt x="4200" y="7602"/>
                    <a:pt x="7236" y="5388"/>
                  </a:cubicBezTo>
                  <a:lnTo>
                    <a:pt x="7236" y="5388"/>
                  </a:lnTo>
                  <a:cubicBezTo>
                    <a:pt x="7122" y="3037"/>
                    <a:pt x="3675" y="1"/>
                    <a:pt x="639" y="1"/>
                  </a:cubicBezTo>
                  <a:lnTo>
                    <a:pt x="639" y="1"/>
                  </a:lnTo>
                  <a:cubicBezTo>
                    <a:pt x="434" y="1"/>
                    <a:pt x="206" y="24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8"/>
            <p:cNvSpPr/>
            <p:nvPr/>
          </p:nvSpPr>
          <p:spPr>
            <a:xfrm>
              <a:off x="1495850" y="2100275"/>
              <a:ext cx="24550" cy="22025"/>
            </a:xfrm>
            <a:custGeom>
              <a:avLst/>
              <a:gdLst/>
              <a:ahLst/>
              <a:cxnLst/>
              <a:rect l="l" t="t" r="r" b="b"/>
              <a:pathLst>
                <a:path w="982" h="881" extrusionOk="0">
                  <a:moveTo>
                    <a:pt x="496" y="0"/>
                  </a:moveTo>
                  <a:cubicBezTo>
                    <a:pt x="348" y="0"/>
                    <a:pt x="203" y="76"/>
                    <a:pt x="114" y="208"/>
                  </a:cubicBezTo>
                  <a:cubicBezTo>
                    <a:pt x="0" y="414"/>
                    <a:pt x="46" y="665"/>
                    <a:pt x="251" y="802"/>
                  </a:cubicBezTo>
                  <a:cubicBezTo>
                    <a:pt x="330" y="854"/>
                    <a:pt x="416" y="880"/>
                    <a:pt x="499" y="880"/>
                  </a:cubicBezTo>
                  <a:cubicBezTo>
                    <a:pt x="633" y="880"/>
                    <a:pt x="760" y="814"/>
                    <a:pt x="845" y="688"/>
                  </a:cubicBezTo>
                  <a:cubicBezTo>
                    <a:pt x="982" y="482"/>
                    <a:pt x="936" y="208"/>
                    <a:pt x="731" y="71"/>
                  </a:cubicBezTo>
                  <a:cubicBezTo>
                    <a:pt x="658" y="23"/>
                    <a:pt x="576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8"/>
            <p:cNvSpPr/>
            <p:nvPr/>
          </p:nvSpPr>
          <p:spPr>
            <a:xfrm>
              <a:off x="1500975" y="2105075"/>
              <a:ext cx="14300" cy="12475"/>
            </a:xfrm>
            <a:custGeom>
              <a:avLst/>
              <a:gdLst/>
              <a:ahLst/>
              <a:cxnLst/>
              <a:rect l="l" t="t" r="r" b="b"/>
              <a:pathLst>
                <a:path w="572" h="499" extrusionOk="0">
                  <a:moveTo>
                    <a:pt x="277" y="1"/>
                  </a:moveTo>
                  <a:cubicBezTo>
                    <a:pt x="201" y="1"/>
                    <a:pt x="126" y="36"/>
                    <a:pt x="69" y="108"/>
                  </a:cubicBezTo>
                  <a:cubicBezTo>
                    <a:pt x="1" y="222"/>
                    <a:pt x="23" y="382"/>
                    <a:pt x="138" y="450"/>
                  </a:cubicBezTo>
                  <a:cubicBezTo>
                    <a:pt x="179" y="484"/>
                    <a:pt x="228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71" y="267"/>
                    <a:pt x="526" y="108"/>
                    <a:pt x="411" y="39"/>
                  </a:cubicBezTo>
                  <a:cubicBezTo>
                    <a:pt x="369" y="14"/>
                    <a:pt x="323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8"/>
            <p:cNvSpPr/>
            <p:nvPr/>
          </p:nvSpPr>
          <p:spPr>
            <a:xfrm>
              <a:off x="1402825" y="2062100"/>
              <a:ext cx="57675" cy="31425"/>
            </a:xfrm>
            <a:custGeom>
              <a:avLst/>
              <a:gdLst/>
              <a:ahLst/>
              <a:cxnLst/>
              <a:rect l="l" t="t" r="r" b="b"/>
              <a:pathLst>
                <a:path w="2307" h="1257" extrusionOk="0">
                  <a:moveTo>
                    <a:pt x="2306" y="1073"/>
                  </a:moveTo>
                  <a:cubicBezTo>
                    <a:pt x="2055" y="69"/>
                    <a:pt x="708" y="366"/>
                    <a:pt x="1" y="1"/>
                  </a:cubicBezTo>
                  <a:lnTo>
                    <a:pt x="1" y="1"/>
                  </a:lnTo>
                  <a:cubicBezTo>
                    <a:pt x="457" y="685"/>
                    <a:pt x="1621" y="1256"/>
                    <a:pt x="2306" y="1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8"/>
            <p:cNvSpPr/>
            <p:nvPr/>
          </p:nvSpPr>
          <p:spPr>
            <a:xfrm>
              <a:off x="1503825" y="2127725"/>
              <a:ext cx="25700" cy="5175"/>
            </a:xfrm>
            <a:custGeom>
              <a:avLst/>
              <a:gdLst/>
              <a:ahLst/>
              <a:cxnLst/>
              <a:rect l="l" t="t" r="r" b="b"/>
              <a:pathLst>
                <a:path w="1028" h="207" extrusionOk="0">
                  <a:moveTo>
                    <a:pt x="1" y="46"/>
                  </a:moveTo>
                  <a:cubicBezTo>
                    <a:pt x="275" y="206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38"/>
                    <a:pt x="1" y="46"/>
                    <a:pt x="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8"/>
            <p:cNvSpPr/>
            <p:nvPr/>
          </p:nvSpPr>
          <p:spPr>
            <a:xfrm>
              <a:off x="1483850" y="2037575"/>
              <a:ext cx="93625" cy="87900"/>
            </a:xfrm>
            <a:custGeom>
              <a:avLst/>
              <a:gdLst/>
              <a:ahLst/>
              <a:cxnLst/>
              <a:rect l="l" t="t" r="r" b="b"/>
              <a:pathLst>
                <a:path w="3745" h="3516" extrusionOk="0">
                  <a:moveTo>
                    <a:pt x="2854" y="2716"/>
                  </a:moveTo>
                  <a:cubicBezTo>
                    <a:pt x="1211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7"/>
                    <a:pt x="3311" y="3241"/>
                    <a:pt x="3493" y="3310"/>
                  </a:cubicBezTo>
                  <a:lnTo>
                    <a:pt x="3493" y="3310"/>
                  </a:lnTo>
                  <a:lnTo>
                    <a:pt x="3744" y="2922"/>
                  </a:lnTo>
                  <a:cubicBezTo>
                    <a:pt x="2466" y="1689"/>
                    <a:pt x="3333" y="1347"/>
                    <a:pt x="2124" y="0"/>
                  </a:cubicBezTo>
                  <a:lnTo>
                    <a:pt x="2124" y="0"/>
                  </a:lnTo>
                  <a:cubicBezTo>
                    <a:pt x="1895" y="1233"/>
                    <a:pt x="2854" y="2716"/>
                    <a:pt x="2854" y="2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8"/>
            <p:cNvSpPr/>
            <p:nvPr/>
          </p:nvSpPr>
          <p:spPr>
            <a:xfrm>
              <a:off x="1567175" y="2110600"/>
              <a:ext cx="180900" cy="190050"/>
            </a:xfrm>
            <a:custGeom>
              <a:avLst/>
              <a:gdLst/>
              <a:ahLst/>
              <a:cxnLst/>
              <a:rect l="l" t="t" r="r" b="b"/>
              <a:pathLst>
                <a:path w="7236" h="7602" extrusionOk="0">
                  <a:moveTo>
                    <a:pt x="0" y="46"/>
                  </a:moveTo>
                  <a:cubicBezTo>
                    <a:pt x="183" y="2968"/>
                    <a:pt x="4200" y="7602"/>
                    <a:pt x="7236" y="5365"/>
                  </a:cubicBezTo>
                  <a:lnTo>
                    <a:pt x="7236" y="5365"/>
                  </a:lnTo>
                  <a:cubicBezTo>
                    <a:pt x="7145" y="3037"/>
                    <a:pt x="3675" y="1"/>
                    <a:pt x="639" y="1"/>
                  </a:cubicBezTo>
                  <a:lnTo>
                    <a:pt x="639" y="1"/>
                  </a:lnTo>
                  <a:cubicBezTo>
                    <a:pt x="434" y="1"/>
                    <a:pt x="206" y="24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8"/>
            <p:cNvSpPr/>
            <p:nvPr/>
          </p:nvSpPr>
          <p:spPr>
            <a:xfrm>
              <a:off x="1714400" y="2217825"/>
              <a:ext cx="24550" cy="22025"/>
            </a:xfrm>
            <a:custGeom>
              <a:avLst/>
              <a:gdLst/>
              <a:ahLst/>
              <a:cxnLst/>
              <a:rect l="l" t="t" r="r" b="b"/>
              <a:pathLst>
                <a:path w="982" h="881" extrusionOk="0">
                  <a:moveTo>
                    <a:pt x="496" y="0"/>
                  </a:moveTo>
                  <a:cubicBezTo>
                    <a:pt x="348" y="0"/>
                    <a:pt x="203" y="76"/>
                    <a:pt x="114" y="208"/>
                  </a:cubicBezTo>
                  <a:cubicBezTo>
                    <a:pt x="0" y="391"/>
                    <a:pt x="46" y="665"/>
                    <a:pt x="251" y="802"/>
                  </a:cubicBezTo>
                  <a:cubicBezTo>
                    <a:pt x="330" y="854"/>
                    <a:pt x="419" y="880"/>
                    <a:pt x="506" y="880"/>
                  </a:cubicBezTo>
                  <a:cubicBezTo>
                    <a:pt x="644" y="880"/>
                    <a:pt x="775" y="814"/>
                    <a:pt x="845" y="688"/>
                  </a:cubicBezTo>
                  <a:cubicBezTo>
                    <a:pt x="982" y="482"/>
                    <a:pt x="936" y="208"/>
                    <a:pt x="731" y="71"/>
                  </a:cubicBezTo>
                  <a:cubicBezTo>
                    <a:pt x="658" y="23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8"/>
            <p:cNvSpPr/>
            <p:nvPr/>
          </p:nvSpPr>
          <p:spPr>
            <a:xfrm>
              <a:off x="1719525" y="2222625"/>
              <a:ext cx="14300" cy="12475"/>
            </a:xfrm>
            <a:custGeom>
              <a:avLst/>
              <a:gdLst/>
              <a:ahLst/>
              <a:cxnLst/>
              <a:rect l="l" t="t" r="r" b="b"/>
              <a:pathLst>
                <a:path w="572" h="499" extrusionOk="0">
                  <a:moveTo>
                    <a:pt x="277" y="1"/>
                  </a:moveTo>
                  <a:cubicBezTo>
                    <a:pt x="201" y="1"/>
                    <a:pt x="126" y="36"/>
                    <a:pt x="69" y="108"/>
                  </a:cubicBezTo>
                  <a:cubicBezTo>
                    <a:pt x="1" y="222"/>
                    <a:pt x="24" y="382"/>
                    <a:pt x="138" y="450"/>
                  </a:cubicBezTo>
                  <a:cubicBezTo>
                    <a:pt x="180" y="484"/>
                    <a:pt x="228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71" y="268"/>
                    <a:pt x="526" y="108"/>
                    <a:pt x="412" y="39"/>
                  </a:cubicBezTo>
                  <a:cubicBezTo>
                    <a:pt x="369" y="14"/>
                    <a:pt x="323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8"/>
            <p:cNvSpPr/>
            <p:nvPr/>
          </p:nvSpPr>
          <p:spPr>
            <a:xfrm>
              <a:off x="1621375" y="2179650"/>
              <a:ext cx="57675" cy="31425"/>
            </a:xfrm>
            <a:custGeom>
              <a:avLst/>
              <a:gdLst/>
              <a:ahLst/>
              <a:cxnLst/>
              <a:rect l="l" t="t" r="r" b="b"/>
              <a:pathLst>
                <a:path w="2307" h="1257" extrusionOk="0">
                  <a:moveTo>
                    <a:pt x="2306" y="1073"/>
                  </a:moveTo>
                  <a:cubicBezTo>
                    <a:pt x="2055" y="69"/>
                    <a:pt x="708" y="366"/>
                    <a:pt x="1" y="1"/>
                  </a:cubicBezTo>
                  <a:lnTo>
                    <a:pt x="1" y="1"/>
                  </a:lnTo>
                  <a:cubicBezTo>
                    <a:pt x="457" y="685"/>
                    <a:pt x="1621" y="1256"/>
                    <a:pt x="2306" y="1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8"/>
            <p:cNvSpPr/>
            <p:nvPr/>
          </p:nvSpPr>
          <p:spPr>
            <a:xfrm>
              <a:off x="1722375" y="2244700"/>
              <a:ext cx="25700" cy="5750"/>
            </a:xfrm>
            <a:custGeom>
              <a:avLst/>
              <a:gdLst/>
              <a:ahLst/>
              <a:cxnLst/>
              <a:rect l="l" t="t" r="r" b="b"/>
              <a:pathLst>
                <a:path w="1028" h="230" extrusionOk="0">
                  <a:moveTo>
                    <a:pt x="1" y="69"/>
                  </a:moveTo>
                  <a:cubicBezTo>
                    <a:pt x="275" y="229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61"/>
                    <a:pt x="1" y="69"/>
                    <a:pt x="1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8"/>
            <p:cNvSpPr/>
            <p:nvPr/>
          </p:nvSpPr>
          <p:spPr>
            <a:xfrm>
              <a:off x="1618525" y="2059825"/>
              <a:ext cx="93600" cy="87325"/>
            </a:xfrm>
            <a:custGeom>
              <a:avLst/>
              <a:gdLst/>
              <a:ahLst/>
              <a:cxnLst/>
              <a:rect l="l" t="t" r="r" b="b"/>
              <a:pathLst>
                <a:path w="3744" h="3493" extrusionOk="0">
                  <a:moveTo>
                    <a:pt x="2877" y="2694"/>
                  </a:moveTo>
                  <a:cubicBezTo>
                    <a:pt x="1210" y="3105"/>
                    <a:pt x="1" y="2625"/>
                    <a:pt x="1" y="2625"/>
                  </a:cubicBezTo>
                  <a:lnTo>
                    <a:pt x="1" y="2625"/>
                  </a:lnTo>
                  <a:cubicBezTo>
                    <a:pt x="914" y="3493"/>
                    <a:pt x="1918" y="3401"/>
                    <a:pt x="2671" y="3310"/>
                  </a:cubicBezTo>
                  <a:lnTo>
                    <a:pt x="2671" y="3310"/>
                  </a:lnTo>
                  <a:cubicBezTo>
                    <a:pt x="3014" y="3264"/>
                    <a:pt x="3310" y="3242"/>
                    <a:pt x="3493" y="3287"/>
                  </a:cubicBezTo>
                  <a:lnTo>
                    <a:pt x="3493" y="3287"/>
                  </a:lnTo>
                  <a:lnTo>
                    <a:pt x="3744" y="2922"/>
                  </a:lnTo>
                  <a:cubicBezTo>
                    <a:pt x="2466" y="1689"/>
                    <a:pt x="3333" y="1347"/>
                    <a:pt x="2146" y="0"/>
                  </a:cubicBezTo>
                  <a:lnTo>
                    <a:pt x="2146" y="0"/>
                  </a:lnTo>
                  <a:cubicBezTo>
                    <a:pt x="1918" y="1233"/>
                    <a:pt x="2877" y="2694"/>
                    <a:pt x="2877" y="26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8"/>
            <p:cNvSpPr/>
            <p:nvPr/>
          </p:nvSpPr>
          <p:spPr>
            <a:xfrm>
              <a:off x="1701850" y="2132875"/>
              <a:ext cx="180900" cy="189475"/>
            </a:xfrm>
            <a:custGeom>
              <a:avLst/>
              <a:gdLst/>
              <a:ahLst/>
              <a:cxnLst/>
              <a:rect l="l" t="t" r="r" b="b"/>
              <a:pathLst>
                <a:path w="7236" h="7579" extrusionOk="0">
                  <a:moveTo>
                    <a:pt x="0" y="46"/>
                  </a:moveTo>
                  <a:cubicBezTo>
                    <a:pt x="206" y="2944"/>
                    <a:pt x="4200" y="7578"/>
                    <a:pt x="7236" y="5364"/>
                  </a:cubicBezTo>
                  <a:lnTo>
                    <a:pt x="7236" y="5364"/>
                  </a:lnTo>
                  <a:cubicBezTo>
                    <a:pt x="7144" y="3036"/>
                    <a:pt x="3675" y="0"/>
                    <a:pt x="662" y="0"/>
                  </a:cubicBezTo>
                  <a:lnTo>
                    <a:pt x="662" y="0"/>
                  </a:lnTo>
                  <a:cubicBezTo>
                    <a:pt x="434" y="0"/>
                    <a:pt x="228" y="0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8"/>
            <p:cNvSpPr/>
            <p:nvPr/>
          </p:nvSpPr>
          <p:spPr>
            <a:xfrm>
              <a:off x="1849075" y="2239900"/>
              <a:ext cx="25125" cy="21775"/>
            </a:xfrm>
            <a:custGeom>
              <a:avLst/>
              <a:gdLst/>
              <a:ahLst/>
              <a:cxnLst/>
              <a:rect l="l" t="t" r="r" b="b"/>
              <a:pathLst>
                <a:path w="1005" h="871" extrusionOk="0">
                  <a:moveTo>
                    <a:pt x="493" y="0"/>
                  </a:moveTo>
                  <a:cubicBezTo>
                    <a:pt x="358" y="0"/>
                    <a:pt x="221" y="66"/>
                    <a:pt x="137" y="193"/>
                  </a:cubicBezTo>
                  <a:cubicBezTo>
                    <a:pt x="0" y="398"/>
                    <a:pt x="46" y="672"/>
                    <a:pt x="251" y="809"/>
                  </a:cubicBezTo>
                  <a:cubicBezTo>
                    <a:pt x="325" y="850"/>
                    <a:pt x="407" y="870"/>
                    <a:pt x="488" y="870"/>
                  </a:cubicBezTo>
                  <a:cubicBezTo>
                    <a:pt x="635" y="870"/>
                    <a:pt x="779" y="804"/>
                    <a:pt x="867" y="672"/>
                  </a:cubicBezTo>
                  <a:cubicBezTo>
                    <a:pt x="1004" y="467"/>
                    <a:pt x="936" y="193"/>
                    <a:pt x="730" y="79"/>
                  </a:cubicBezTo>
                  <a:cubicBezTo>
                    <a:pt x="660" y="26"/>
                    <a:pt x="577" y="0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8"/>
            <p:cNvSpPr/>
            <p:nvPr/>
          </p:nvSpPr>
          <p:spPr>
            <a:xfrm>
              <a:off x="1854200" y="2244625"/>
              <a:ext cx="14300" cy="12475"/>
            </a:xfrm>
            <a:custGeom>
              <a:avLst/>
              <a:gdLst/>
              <a:ahLst/>
              <a:cxnLst/>
              <a:rect l="l" t="t" r="r" b="b"/>
              <a:pathLst>
                <a:path w="572" h="499" extrusionOk="0">
                  <a:moveTo>
                    <a:pt x="297" y="1"/>
                  </a:moveTo>
                  <a:cubicBezTo>
                    <a:pt x="215" y="1"/>
                    <a:pt x="135" y="46"/>
                    <a:pt x="92" y="118"/>
                  </a:cubicBezTo>
                  <a:cubicBezTo>
                    <a:pt x="0" y="232"/>
                    <a:pt x="46" y="369"/>
                    <a:pt x="160" y="460"/>
                  </a:cubicBezTo>
                  <a:cubicBezTo>
                    <a:pt x="203" y="486"/>
                    <a:pt x="252" y="499"/>
                    <a:pt x="301" y="499"/>
                  </a:cubicBezTo>
                  <a:cubicBezTo>
                    <a:pt x="381" y="499"/>
                    <a:pt x="460" y="463"/>
                    <a:pt x="503" y="392"/>
                  </a:cubicBezTo>
                  <a:cubicBezTo>
                    <a:pt x="571" y="278"/>
                    <a:pt x="548" y="118"/>
                    <a:pt x="434" y="49"/>
                  </a:cubicBezTo>
                  <a:cubicBezTo>
                    <a:pt x="392" y="16"/>
                    <a:pt x="344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8"/>
            <p:cNvSpPr/>
            <p:nvPr/>
          </p:nvSpPr>
          <p:spPr>
            <a:xfrm>
              <a:off x="1756050" y="2201350"/>
              <a:ext cx="58225" cy="31400"/>
            </a:xfrm>
            <a:custGeom>
              <a:avLst/>
              <a:gdLst/>
              <a:ahLst/>
              <a:cxnLst/>
              <a:rect l="l" t="t" r="r" b="b"/>
              <a:pathLst>
                <a:path w="2329" h="1256" extrusionOk="0">
                  <a:moveTo>
                    <a:pt x="2329" y="1096"/>
                  </a:moveTo>
                  <a:cubicBezTo>
                    <a:pt x="2055" y="91"/>
                    <a:pt x="731" y="365"/>
                    <a:pt x="1" y="0"/>
                  </a:cubicBezTo>
                  <a:lnTo>
                    <a:pt x="1" y="0"/>
                  </a:lnTo>
                  <a:cubicBezTo>
                    <a:pt x="457" y="708"/>
                    <a:pt x="1644" y="1255"/>
                    <a:pt x="2329" y="10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8"/>
            <p:cNvSpPr/>
            <p:nvPr/>
          </p:nvSpPr>
          <p:spPr>
            <a:xfrm>
              <a:off x="1857625" y="2266950"/>
              <a:ext cx="25125" cy="5750"/>
            </a:xfrm>
            <a:custGeom>
              <a:avLst/>
              <a:gdLst/>
              <a:ahLst/>
              <a:cxnLst/>
              <a:rect l="l" t="t" r="r" b="b"/>
              <a:pathLst>
                <a:path w="1005" h="230" extrusionOk="0">
                  <a:moveTo>
                    <a:pt x="0" y="47"/>
                  </a:moveTo>
                  <a:cubicBezTo>
                    <a:pt x="252" y="229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05" y="1"/>
                  </a:lnTo>
                  <a:cubicBezTo>
                    <a:pt x="411" y="138"/>
                    <a:pt x="0" y="47"/>
                    <a:pt x="0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8"/>
            <p:cNvSpPr/>
            <p:nvPr/>
          </p:nvSpPr>
          <p:spPr>
            <a:xfrm>
              <a:off x="2150350" y="2414750"/>
              <a:ext cx="93625" cy="88475"/>
            </a:xfrm>
            <a:custGeom>
              <a:avLst/>
              <a:gdLst/>
              <a:ahLst/>
              <a:cxnLst/>
              <a:rect l="l" t="t" r="r" b="b"/>
              <a:pathLst>
                <a:path w="3745" h="3539" extrusionOk="0">
                  <a:moveTo>
                    <a:pt x="2854" y="2717"/>
                  </a:moveTo>
                  <a:cubicBezTo>
                    <a:pt x="1233" y="3151"/>
                    <a:pt x="1" y="2694"/>
                    <a:pt x="1" y="2694"/>
                  </a:cubicBezTo>
                  <a:lnTo>
                    <a:pt x="1" y="2694"/>
                  </a:lnTo>
                  <a:cubicBezTo>
                    <a:pt x="914" y="3539"/>
                    <a:pt x="1918" y="3424"/>
                    <a:pt x="2671" y="3333"/>
                  </a:cubicBezTo>
                  <a:lnTo>
                    <a:pt x="2671" y="3333"/>
                  </a:lnTo>
                  <a:cubicBezTo>
                    <a:pt x="3014" y="3288"/>
                    <a:pt x="3311" y="3219"/>
                    <a:pt x="3493" y="3288"/>
                  </a:cubicBezTo>
                  <a:lnTo>
                    <a:pt x="3493" y="3288"/>
                  </a:lnTo>
                  <a:lnTo>
                    <a:pt x="3744" y="2900"/>
                  </a:lnTo>
                  <a:cubicBezTo>
                    <a:pt x="2443" y="1690"/>
                    <a:pt x="3311" y="1325"/>
                    <a:pt x="2101" y="1"/>
                  </a:cubicBezTo>
                  <a:lnTo>
                    <a:pt x="2101" y="1"/>
                  </a:lnTo>
                  <a:cubicBezTo>
                    <a:pt x="1873" y="1256"/>
                    <a:pt x="2854" y="2717"/>
                    <a:pt x="2854" y="27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8"/>
            <p:cNvSpPr/>
            <p:nvPr/>
          </p:nvSpPr>
          <p:spPr>
            <a:xfrm>
              <a:off x="2233675" y="2487225"/>
              <a:ext cx="183200" cy="188325"/>
            </a:xfrm>
            <a:custGeom>
              <a:avLst/>
              <a:gdLst/>
              <a:ahLst/>
              <a:cxnLst/>
              <a:rect l="l" t="t" r="r" b="b"/>
              <a:pathLst>
                <a:path w="7328" h="7533" extrusionOk="0">
                  <a:moveTo>
                    <a:pt x="0" y="69"/>
                  </a:moveTo>
                  <a:cubicBezTo>
                    <a:pt x="251" y="2968"/>
                    <a:pt x="4337" y="7533"/>
                    <a:pt x="7327" y="5250"/>
                  </a:cubicBezTo>
                  <a:lnTo>
                    <a:pt x="7327" y="5250"/>
                  </a:lnTo>
                  <a:cubicBezTo>
                    <a:pt x="7190" y="2945"/>
                    <a:pt x="3744" y="1"/>
                    <a:pt x="731" y="1"/>
                  </a:cubicBezTo>
                  <a:lnTo>
                    <a:pt x="731" y="1"/>
                  </a:lnTo>
                  <a:cubicBezTo>
                    <a:pt x="480" y="1"/>
                    <a:pt x="251" y="23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8"/>
            <p:cNvSpPr/>
            <p:nvPr/>
          </p:nvSpPr>
          <p:spPr>
            <a:xfrm>
              <a:off x="2382600" y="2592150"/>
              <a:ext cx="25150" cy="21850"/>
            </a:xfrm>
            <a:custGeom>
              <a:avLst/>
              <a:gdLst/>
              <a:ahLst/>
              <a:cxnLst/>
              <a:rect l="l" t="t" r="r" b="b"/>
              <a:pathLst>
                <a:path w="1006" h="874" extrusionOk="0">
                  <a:moveTo>
                    <a:pt x="503" y="1"/>
                  </a:moveTo>
                  <a:cubicBezTo>
                    <a:pt x="362" y="1"/>
                    <a:pt x="226" y="76"/>
                    <a:pt x="138" y="209"/>
                  </a:cubicBezTo>
                  <a:cubicBezTo>
                    <a:pt x="1" y="414"/>
                    <a:pt x="69" y="665"/>
                    <a:pt x="275" y="802"/>
                  </a:cubicBezTo>
                  <a:cubicBezTo>
                    <a:pt x="347" y="851"/>
                    <a:pt x="429" y="874"/>
                    <a:pt x="509" y="874"/>
                  </a:cubicBezTo>
                  <a:cubicBezTo>
                    <a:pt x="654" y="874"/>
                    <a:pt x="794" y="798"/>
                    <a:pt x="868" y="665"/>
                  </a:cubicBezTo>
                  <a:cubicBezTo>
                    <a:pt x="1005" y="460"/>
                    <a:pt x="937" y="186"/>
                    <a:pt x="731" y="72"/>
                  </a:cubicBezTo>
                  <a:cubicBezTo>
                    <a:pt x="658" y="23"/>
                    <a:pt x="580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8"/>
            <p:cNvSpPr/>
            <p:nvPr/>
          </p:nvSpPr>
          <p:spPr>
            <a:xfrm>
              <a:off x="2388300" y="2596725"/>
              <a:ext cx="14300" cy="12450"/>
            </a:xfrm>
            <a:custGeom>
              <a:avLst/>
              <a:gdLst/>
              <a:ahLst/>
              <a:cxnLst/>
              <a:rect l="l" t="t" r="r" b="b"/>
              <a:pathLst>
                <a:path w="572" h="498" extrusionOk="0">
                  <a:moveTo>
                    <a:pt x="275" y="0"/>
                  </a:moveTo>
                  <a:cubicBezTo>
                    <a:pt x="193" y="0"/>
                    <a:pt x="113" y="45"/>
                    <a:pt x="69" y="117"/>
                  </a:cubicBezTo>
                  <a:cubicBezTo>
                    <a:pt x="1" y="231"/>
                    <a:pt x="24" y="391"/>
                    <a:pt x="138" y="459"/>
                  </a:cubicBezTo>
                  <a:cubicBezTo>
                    <a:pt x="181" y="485"/>
                    <a:pt x="230" y="498"/>
                    <a:pt x="278" y="498"/>
                  </a:cubicBezTo>
                  <a:cubicBezTo>
                    <a:pt x="359" y="498"/>
                    <a:pt x="438" y="462"/>
                    <a:pt x="480" y="391"/>
                  </a:cubicBezTo>
                  <a:cubicBezTo>
                    <a:pt x="572" y="277"/>
                    <a:pt x="526" y="117"/>
                    <a:pt x="412" y="49"/>
                  </a:cubicBezTo>
                  <a:cubicBezTo>
                    <a:pt x="370" y="15"/>
                    <a:pt x="322" y="0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8"/>
            <p:cNvSpPr/>
            <p:nvPr/>
          </p:nvSpPr>
          <p:spPr>
            <a:xfrm>
              <a:off x="2289025" y="2555125"/>
              <a:ext cx="58225" cy="30850"/>
            </a:xfrm>
            <a:custGeom>
              <a:avLst/>
              <a:gdLst/>
              <a:ahLst/>
              <a:cxnLst/>
              <a:rect l="l" t="t" r="r" b="b"/>
              <a:pathLst>
                <a:path w="2329" h="1234" extrusionOk="0">
                  <a:moveTo>
                    <a:pt x="2329" y="1051"/>
                  </a:moveTo>
                  <a:cubicBezTo>
                    <a:pt x="2055" y="69"/>
                    <a:pt x="731" y="366"/>
                    <a:pt x="0" y="1"/>
                  </a:cubicBezTo>
                  <a:lnTo>
                    <a:pt x="0" y="1"/>
                  </a:lnTo>
                  <a:cubicBezTo>
                    <a:pt x="480" y="708"/>
                    <a:pt x="1644" y="1233"/>
                    <a:pt x="2329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8"/>
            <p:cNvSpPr/>
            <p:nvPr/>
          </p:nvSpPr>
          <p:spPr>
            <a:xfrm>
              <a:off x="2391175" y="2618475"/>
              <a:ext cx="25700" cy="6300"/>
            </a:xfrm>
            <a:custGeom>
              <a:avLst/>
              <a:gdLst/>
              <a:ahLst/>
              <a:cxnLst/>
              <a:rect l="l" t="t" r="r" b="b"/>
              <a:pathLst>
                <a:path w="1028" h="252" extrusionOk="0">
                  <a:moveTo>
                    <a:pt x="0" y="92"/>
                  </a:moveTo>
                  <a:cubicBezTo>
                    <a:pt x="274" y="251"/>
                    <a:pt x="913" y="114"/>
                    <a:pt x="913" y="114"/>
                  </a:cubicBezTo>
                  <a:lnTo>
                    <a:pt x="913" y="114"/>
                  </a:lnTo>
                  <a:lnTo>
                    <a:pt x="1027" y="0"/>
                  </a:lnTo>
                  <a:cubicBezTo>
                    <a:pt x="434" y="160"/>
                    <a:pt x="0" y="92"/>
                    <a:pt x="0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8"/>
            <p:cNvSpPr/>
            <p:nvPr/>
          </p:nvSpPr>
          <p:spPr>
            <a:xfrm>
              <a:off x="2310700" y="2617900"/>
              <a:ext cx="90750" cy="91325"/>
            </a:xfrm>
            <a:custGeom>
              <a:avLst/>
              <a:gdLst/>
              <a:ahLst/>
              <a:cxnLst/>
              <a:rect l="l" t="t" r="r" b="b"/>
              <a:pathLst>
                <a:path w="3630" h="3653" extrusionOk="0">
                  <a:moveTo>
                    <a:pt x="2740" y="2329"/>
                  </a:moveTo>
                  <a:cubicBezTo>
                    <a:pt x="1325" y="3242"/>
                    <a:pt x="1" y="3173"/>
                    <a:pt x="1" y="3173"/>
                  </a:cubicBezTo>
                  <a:lnTo>
                    <a:pt x="1" y="3173"/>
                  </a:lnTo>
                  <a:cubicBezTo>
                    <a:pt x="1051" y="3653"/>
                    <a:pt x="1918" y="3356"/>
                    <a:pt x="2557" y="3059"/>
                  </a:cubicBezTo>
                  <a:lnTo>
                    <a:pt x="2557" y="3059"/>
                  </a:lnTo>
                  <a:cubicBezTo>
                    <a:pt x="2968" y="2876"/>
                    <a:pt x="3288" y="2671"/>
                    <a:pt x="3516" y="2671"/>
                  </a:cubicBezTo>
                  <a:lnTo>
                    <a:pt x="3516" y="2671"/>
                  </a:lnTo>
                  <a:lnTo>
                    <a:pt x="3630" y="2237"/>
                  </a:lnTo>
                  <a:cubicBezTo>
                    <a:pt x="2032" y="1484"/>
                    <a:pt x="2740" y="868"/>
                    <a:pt x="1165" y="1"/>
                  </a:cubicBezTo>
                  <a:lnTo>
                    <a:pt x="1165" y="1"/>
                  </a:lnTo>
                  <a:cubicBezTo>
                    <a:pt x="1347" y="1233"/>
                    <a:pt x="2740" y="2329"/>
                    <a:pt x="2740" y="2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8"/>
            <p:cNvSpPr/>
            <p:nvPr/>
          </p:nvSpPr>
          <p:spPr>
            <a:xfrm>
              <a:off x="2392300" y="2664700"/>
              <a:ext cx="214600" cy="158075"/>
            </a:xfrm>
            <a:custGeom>
              <a:avLst/>
              <a:gdLst/>
              <a:ahLst/>
              <a:cxnLst/>
              <a:rect l="l" t="t" r="r" b="b"/>
              <a:pathLst>
                <a:path w="8584" h="6323" extrusionOk="0">
                  <a:moveTo>
                    <a:pt x="1" y="548"/>
                  </a:moveTo>
                  <a:cubicBezTo>
                    <a:pt x="1119" y="3241"/>
                    <a:pt x="6437" y="6323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5000" y="0"/>
                    <a:pt x="2397" y="0"/>
                  </a:cubicBezTo>
                  <a:lnTo>
                    <a:pt x="2397" y="0"/>
                  </a:lnTo>
                  <a:cubicBezTo>
                    <a:pt x="1553" y="0"/>
                    <a:pt x="708" y="160"/>
                    <a:pt x="1" y="54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8"/>
            <p:cNvSpPr/>
            <p:nvPr/>
          </p:nvSpPr>
          <p:spPr>
            <a:xfrm>
              <a:off x="2569200" y="2726100"/>
              <a:ext cx="24000" cy="21800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1" y="557"/>
                    <a:pt x="138" y="808"/>
                    <a:pt x="366" y="854"/>
                  </a:cubicBezTo>
                  <a:cubicBezTo>
                    <a:pt x="410" y="866"/>
                    <a:pt x="453" y="872"/>
                    <a:pt x="495" y="872"/>
                  </a:cubicBezTo>
                  <a:cubicBezTo>
                    <a:pt x="692" y="872"/>
                    <a:pt x="857" y="745"/>
                    <a:pt x="914" y="557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5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8"/>
            <p:cNvSpPr/>
            <p:nvPr/>
          </p:nvSpPr>
          <p:spPr>
            <a:xfrm>
              <a:off x="2574350" y="2730775"/>
              <a:ext cx="13700" cy="12425"/>
            </a:xfrm>
            <a:custGeom>
              <a:avLst/>
              <a:gdLst/>
              <a:ahLst/>
              <a:cxnLst/>
              <a:rect l="l" t="t" r="r" b="b"/>
              <a:pathLst>
                <a:path w="548" h="497" extrusionOk="0">
                  <a:moveTo>
                    <a:pt x="290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0" y="324"/>
                    <a:pt x="91" y="461"/>
                    <a:pt x="205" y="484"/>
                  </a:cubicBezTo>
                  <a:cubicBezTo>
                    <a:pt x="230" y="492"/>
                    <a:pt x="255" y="496"/>
                    <a:pt x="279" y="496"/>
                  </a:cubicBezTo>
                  <a:cubicBezTo>
                    <a:pt x="389" y="496"/>
                    <a:pt x="488" y="418"/>
                    <a:pt x="525" y="324"/>
                  </a:cubicBezTo>
                  <a:cubicBezTo>
                    <a:pt x="548" y="188"/>
                    <a:pt x="479" y="51"/>
                    <a:pt x="342" y="5"/>
                  </a:cubicBezTo>
                  <a:cubicBezTo>
                    <a:pt x="325" y="2"/>
                    <a:pt x="308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8"/>
            <p:cNvSpPr/>
            <p:nvPr/>
          </p:nvSpPr>
          <p:spPr>
            <a:xfrm>
              <a:off x="2465925" y="2720625"/>
              <a:ext cx="63350" cy="20550"/>
            </a:xfrm>
            <a:custGeom>
              <a:avLst/>
              <a:gdLst/>
              <a:ahLst/>
              <a:cxnLst/>
              <a:rect l="l" t="t" r="r" b="b"/>
              <a:pathLst>
                <a:path w="2534" h="822" extrusionOk="0">
                  <a:moveTo>
                    <a:pt x="890" y="91"/>
                  </a:moveTo>
                  <a:cubicBezTo>
                    <a:pt x="571" y="137"/>
                    <a:pt x="251" y="205"/>
                    <a:pt x="0" y="160"/>
                  </a:cubicBezTo>
                  <a:lnTo>
                    <a:pt x="0" y="160"/>
                  </a:lnTo>
                  <a:cubicBezTo>
                    <a:pt x="639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6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3" y="0"/>
                    <a:pt x="1141" y="46"/>
                    <a:pt x="890" y="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8"/>
            <p:cNvSpPr/>
            <p:nvPr/>
          </p:nvSpPr>
          <p:spPr>
            <a:xfrm>
              <a:off x="2582900" y="27451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0" y="389"/>
                  </a:moveTo>
                  <a:cubicBezTo>
                    <a:pt x="297" y="480"/>
                    <a:pt x="868" y="137"/>
                    <a:pt x="868" y="137"/>
                  </a:cubicBezTo>
                  <a:lnTo>
                    <a:pt x="868" y="137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8"/>
            <p:cNvSpPr/>
            <p:nvPr/>
          </p:nvSpPr>
          <p:spPr>
            <a:xfrm>
              <a:off x="1998000" y="2537450"/>
              <a:ext cx="91325" cy="91900"/>
            </a:xfrm>
            <a:custGeom>
              <a:avLst/>
              <a:gdLst/>
              <a:ahLst/>
              <a:cxnLst/>
              <a:rect l="l" t="t" r="r" b="b"/>
              <a:pathLst>
                <a:path w="3653" h="3676" extrusionOk="0">
                  <a:moveTo>
                    <a:pt x="2740" y="2328"/>
                  </a:moveTo>
                  <a:cubicBezTo>
                    <a:pt x="1324" y="3264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50" y="3675"/>
                    <a:pt x="1918" y="3378"/>
                    <a:pt x="2580" y="3082"/>
                  </a:cubicBezTo>
                  <a:lnTo>
                    <a:pt x="2580" y="3082"/>
                  </a:lnTo>
                  <a:cubicBezTo>
                    <a:pt x="2968" y="2876"/>
                    <a:pt x="3310" y="2694"/>
                    <a:pt x="3538" y="2694"/>
                  </a:cubicBezTo>
                  <a:lnTo>
                    <a:pt x="3538" y="2694"/>
                  </a:lnTo>
                  <a:lnTo>
                    <a:pt x="3653" y="2260"/>
                  </a:lnTo>
                  <a:cubicBezTo>
                    <a:pt x="2032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70" y="1256"/>
                    <a:pt x="2740" y="2328"/>
                    <a:pt x="2740" y="2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8"/>
            <p:cNvSpPr/>
            <p:nvPr/>
          </p:nvSpPr>
          <p:spPr>
            <a:xfrm>
              <a:off x="2079600" y="2584800"/>
              <a:ext cx="214575" cy="157525"/>
            </a:xfrm>
            <a:custGeom>
              <a:avLst/>
              <a:gdLst/>
              <a:ahLst/>
              <a:cxnLst/>
              <a:rect l="l" t="t" r="r" b="b"/>
              <a:pathLst>
                <a:path w="8583" h="6301" extrusionOk="0">
                  <a:moveTo>
                    <a:pt x="0" y="526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1"/>
                    <a:pt x="2420" y="1"/>
                  </a:cubicBezTo>
                  <a:lnTo>
                    <a:pt x="2420" y="1"/>
                  </a:lnTo>
                  <a:cubicBezTo>
                    <a:pt x="1553" y="1"/>
                    <a:pt x="708" y="160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8"/>
            <p:cNvSpPr/>
            <p:nvPr/>
          </p:nvSpPr>
          <p:spPr>
            <a:xfrm>
              <a:off x="2256500" y="2646025"/>
              <a:ext cx="23975" cy="21975"/>
            </a:xfrm>
            <a:custGeom>
              <a:avLst/>
              <a:gdLst/>
              <a:ahLst/>
              <a:cxnLst/>
              <a:rect l="l" t="t" r="r" b="b"/>
              <a:pathLst>
                <a:path w="959" h="879" extrusionOk="0">
                  <a:moveTo>
                    <a:pt x="484" y="1"/>
                  </a:moveTo>
                  <a:cubicBezTo>
                    <a:pt x="291" y="1"/>
                    <a:pt x="107" y="144"/>
                    <a:pt x="69" y="336"/>
                  </a:cubicBezTo>
                  <a:cubicBezTo>
                    <a:pt x="0" y="565"/>
                    <a:pt x="137" y="816"/>
                    <a:pt x="366" y="861"/>
                  </a:cubicBezTo>
                  <a:cubicBezTo>
                    <a:pt x="409" y="873"/>
                    <a:pt x="452" y="879"/>
                    <a:pt x="493" y="879"/>
                  </a:cubicBezTo>
                  <a:cubicBezTo>
                    <a:pt x="691" y="879"/>
                    <a:pt x="857" y="749"/>
                    <a:pt x="913" y="542"/>
                  </a:cubicBezTo>
                  <a:cubicBezTo>
                    <a:pt x="959" y="313"/>
                    <a:pt x="822" y="85"/>
                    <a:pt x="594" y="17"/>
                  </a:cubicBezTo>
                  <a:cubicBezTo>
                    <a:pt x="558" y="6"/>
                    <a:pt x="521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8"/>
            <p:cNvSpPr/>
            <p:nvPr/>
          </p:nvSpPr>
          <p:spPr>
            <a:xfrm>
              <a:off x="2261625" y="2650900"/>
              <a:ext cx="13725" cy="12400"/>
            </a:xfrm>
            <a:custGeom>
              <a:avLst/>
              <a:gdLst/>
              <a:ahLst/>
              <a:cxnLst/>
              <a:rect l="l" t="t" r="r" b="b"/>
              <a:pathLst>
                <a:path w="549" h="496" extrusionOk="0">
                  <a:moveTo>
                    <a:pt x="291" y="0"/>
                  </a:moveTo>
                  <a:cubicBezTo>
                    <a:pt x="173" y="0"/>
                    <a:pt x="66" y="67"/>
                    <a:pt x="46" y="187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1"/>
                  </a:cubicBezTo>
                  <a:cubicBezTo>
                    <a:pt x="549" y="187"/>
                    <a:pt x="480" y="50"/>
                    <a:pt x="343" y="4"/>
                  </a:cubicBezTo>
                  <a:cubicBezTo>
                    <a:pt x="326" y="1"/>
                    <a:pt x="308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8"/>
            <p:cNvSpPr/>
            <p:nvPr/>
          </p:nvSpPr>
          <p:spPr>
            <a:xfrm>
              <a:off x="2153200" y="2640725"/>
              <a:ext cx="63375" cy="20000"/>
            </a:xfrm>
            <a:custGeom>
              <a:avLst/>
              <a:gdLst/>
              <a:ahLst/>
              <a:cxnLst/>
              <a:rect l="l" t="t" r="r" b="b"/>
              <a:pathLst>
                <a:path w="2535" h="800" extrusionOk="0">
                  <a:moveTo>
                    <a:pt x="891" y="69"/>
                  </a:moveTo>
                  <a:cubicBezTo>
                    <a:pt x="572" y="137"/>
                    <a:pt x="275" y="183"/>
                    <a:pt x="1" y="160"/>
                  </a:cubicBezTo>
                  <a:lnTo>
                    <a:pt x="1" y="160"/>
                  </a:lnTo>
                  <a:cubicBezTo>
                    <a:pt x="663" y="662"/>
                    <a:pt x="1941" y="799"/>
                    <a:pt x="2535" y="434"/>
                  </a:cubicBezTo>
                  <a:lnTo>
                    <a:pt x="2535" y="434"/>
                  </a:lnTo>
                  <a:cubicBezTo>
                    <a:pt x="2306" y="92"/>
                    <a:pt x="1987" y="1"/>
                    <a:pt x="1644" y="1"/>
                  </a:cubicBezTo>
                  <a:lnTo>
                    <a:pt x="1644" y="1"/>
                  </a:lnTo>
                  <a:cubicBezTo>
                    <a:pt x="1393" y="1"/>
                    <a:pt x="1142" y="46"/>
                    <a:pt x="891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8"/>
            <p:cNvSpPr/>
            <p:nvPr/>
          </p:nvSpPr>
          <p:spPr>
            <a:xfrm>
              <a:off x="2270200" y="2665250"/>
              <a:ext cx="23975" cy="11450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320" y="458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8"/>
            <p:cNvSpPr/>
            <p:nvPr/>
          </p:nvSpPr>
          <p:spPr>
            <a:xfrm>
              <a:off x="2572050" y="2530025"/>
              <a:ext cx="90750" cy="91900"/>
            </a:xfrm>
            <a:custGeom>
              <a:avLst/>
              <a:gdLst/>
              <a:ahLst/>
              <a:cxnLst/>
              <a:rect l="l" t="t" r="r" b="b"/>
              <a:pathLst>
                <a:path w="3630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5"/>
                    <a:pt x="1918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32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7" y="1256"/>
                    <a:pt x="2740" y="2351"/>
                    <a:pt x="2740" y="2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8"/>
            <p:cNvSpPr/>
            <p:nvPr/>
          </p:nvSpPr>
          <p:spPr>
            <a:xfrm>
              <a:off x="2653650" y="2577375"/>
              <a:ext cx="214600" cy="158100"/>
            </a:xfrm>
            <a:custGeom>
              <a:avLst/>
              <a:gdLst/>
              <a:ahLst/>
              <a:cxnLst/>
              <a:rect l="l" t="t" r="r" b="b"/>
              <a:pathLst>
                <a:path w="8584" h="6324" extrusionOk="0">
                  <a:moveTo>
                    <a:pt x="1" y="549"/>
                  </a:moveTo>
                  <a:cubicBezTo>
                    <a:pt x="1119" y="3219"/>
                    <a:pt x="6415" y="6324"/>
                    <a:pt x="8583" y="3219"/>
                  </a:cubicBezTo>
                  <a:lnTo>
                    <a:pt x="8583" y="3219"/>
                  </a:lnTo>
                  <a:cubicBezTo>
                    <a:pt x="7875" y="1485"/>
                    <a:pt x="4999" y="1"/>
                    <a:pt x="2397" y="1"/>
                  </a:cubicBezTo>
                  <a:lnTo>
                    <a:pt x="2397" y="1"/>
                  </a:lnTo>
                  <a:cubicBezTo>
                    <a:pt x="1530" y="1"/>
                    <a:pt x="708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8"/>
            <p:cNvSpPr/>
            <p:nvPr/>
          </p:nvSpPr>
          <p:spPr>
            <a:xfrm>
              <a:off x="2830550" y="2638800"/>
              <a:ext cx="24000" cy="21800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498" y="0"/>
                  </a:moveTo>
                  <a:cubicBezTo>
                    <a:pt x="287" y="0"/>
                    <a:pt x="106" y="130"/>
                    <a:pt x="46" y="329"/>
                  </a:cubicBezTo>
                  <a:cubicBezTo>
                    <a:pt x="1" y="557"/>
                    <a:pt x="138" y="808"/>
                    <a:pt x="366" y="854"/>
                  </a:cubicBezTo>
                  <a:cubicBezTo>
                    <a:pt x="406" y="866"/>
                    <a:pt x="446" y="871"/>
                    <a:pt x="487" y="871"/>
                  </a:cubicBezTo>
                  <a:cubicBezTo>
                    <a:pt x="676" y="871"/>
                    <a:pt x="853" y="745"/>
                    <a:pt x="891" y="557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2" y="3"/>
                    <a:pt x="530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8"/>
            <p:cNvSpPr/>
            <p:nvPr/>
          </p:nvSpPr>
          <p:spPr>
            <a:xfrm>
              <a:off x="2835700" y="2643475"/>
              <a:ext cx="13700" cy="12400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75" y="0"/>
                  </a:moveTo>
                  <a:cubicBezTo>
                    <a:pt x="172" y="0"/>
                    <a:pt x="63" y="68"/>
                    <a:pt x="23" y="187"/>
                  </a:cubicBezTo>
                  <a:cubicBezTo>
                    <a:pt x="0" y="324"/>
                    <a:pt x="69" y="461"/>
                    <a:pt x="205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7" y="496"/>
                    <a:pt x="483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5" y="2"/>
                    <a:pt x="290" y="0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8"/>
            <p:cNvSpPr/>
            <p:nvPr/>
          </p:nvSpPr>
          <p:spPr>
            <a:xfrm>
              <a:off x="2726700" y="2633300"/>
              <a:ext cx="63350" cy="20575"/>
            </a:xfrm>
            <a:custGeom>
              <a:avLst/>
              <a:gdLst/>
              <a:ahLst/>
              <a:cxnLst/>
              <a:rect l="l" t="t" r="r" b="b"/>
              <a:pathLst>
                <a:path w="2534" h="823" extrusionOk="0">
                  <a:moveTo>
                    <a:pt x="913" y="92"/>
                  </a:moveTo>
                  <a:cubicBezTo>
                    <a:pt x="594" y="138"/>
                    <a:pt x="274" y="183"/>
                    <a:pt x="0" y="161"/>
                  </a:cubicBezTo>
                  <a:lnTo>
                    <a:pt x="0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29" y="92"/>
                    <a:pt x="2009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4" y="46"/>
                    <a:pt x="913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8"/>
            <p:cNvSpPr/>
            <p:nvPr/>
          </p:nvSpPr>
          <p:spPr>
            <a:xfrm>
              <a:off x="2844250" y="2657850"/>
              <a:ext cx="24000" cy="11425"/>
            </a:xfrm>
            <a:custGeom>
              <a:avLst/>
              <a:gdLst/>
              <a:ahLst/>
              <a:cxnLst/>
              <a:rect l="l" t="t" r="r" b="b"/>
              <a:pathLst>
                <a:path w="960" h="457" extrusionOk="0">
                  <a:moveTo>
                    <a:pt x="0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59" y="0"/>
                  </a:lnTo>
                  <a:cubicBezTo>
                    <a:pt x="411" y="343"/>
                    <a:pt x="0" y="388"/>
                    <a:pt x="0" y="3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8"/>
            <p:cNvSpPr/>
            <p:nvPr/>
          </p:nvSpPr>
          <p:spPr>
            <a:xfrm>
              <a:off x="2674775" y="2682375"/>
              <a:ext cx="90750" cy="91900"/>
            </a:xfrm>
            <a:custGeom>
              <a:avLst/>
              <a:gdLst/>
              <a:ahLst/>
              <a:cxnLst/>
              <a:rect l="l" t="t" r="r" b="b"/>
              <a:pathLst>
                <a:path w="3630" h="3676" extrusionOk="0">
                  <a:moveTo>
                    <a:pt x="2716" y="2352"/>
                  </a:moveTo>
                  <a:cubicBezTo>
                    <a:pt x="1301" y="3265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27" y="3676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7"/>
                    <a:pt x="3287" y="2694"/>
                    <a:pt x="3515" y="2694"/>
                  </a:cubicBezTo>
                  <a:lnTo>
                    <a:pt x="3515" y="2694"/>
                  </a:lnTo>
                  <a:lnTo>
                    <a:pt x="3630" y="2260"/>
                  </a:lnTo>
                  <a:cubicBezTo>
                    <a:pt x="2009" y="1507"/>
                    <a:pt x="2716" y="891"/>
                    <a:pt x="1164" y="1"/>
                  </a:cubicBezTo>
                  <a:lnTo>
                    <a:pt x="1164" y="1"/>
                  </a:lnTo>
                  <a:cubicBezTo>
                    <a:pt x="1347" y="1256"/>
                    <a:pt x="2716" y="2352"/>
                    <a:pt x="2716" y="23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8"/>
            <p:cNvSpPr/>
            <p:nvPr/>
          </p:nvSpPr>
          <p:spPr>
            <a:xfrm>
              <a:off x="2756375" y="2729750"/>
              <a:ext cx="214000" cy="157525"/>
            </a:xfrm>
            <a:custGeom>
              <a:avLst/>
              <a:gdLst/>
              <a:ahLst/>
              <a:cxnLst/>
              <a:rect l="l" t="t" r="r" b="b"/>
              <a:pathLst>
                <a:path w="8560" h="6301" extrusionOk="0">
                  <a:moveTo>
                    <a:pt x="0" y="525"/>
                  </a:moveTo>
                  <a:cubicBezTo>
                    <a:pt x="1119" y="3219"/>
                    <a:pt x="6414" y="6300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6" y="0"/>
                    <a:pt x="2397" y="0"/>
                  </a:cubicBezTo>
                  <a:lnTo>
                    <a:pt x="2397" y="0"/>
                  </a:lnTo>
                  <a:cubicBezTo>
                    <a:pt x="1530" y="0"/>
                    <a:pt x="685" y="160"/>
                    <a:pt x="0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8"/>
            <p:cNvSpPr/>
            <p:nvPr/>
          </p:nvSpPr>
          <p:spPr>
            <a:xfrm>
              <a:off x="2932700" y="2791150"/>
              <a:ext cx="24550" cy="21800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7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8"/>
            <p:cNvSpPr/>
            <p:nvPr/>
          </p:nvSpPr>
          <p:spPr>
            <a:xfrm>
              <a:off x="2937825" y="2795825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8"/>
            <p:cNvSpPr/>
            <p:nvPr/>
          </p:nvSpPr>
          <p:spPr>
            <a:xfrm>
              <a:off x="2829400" y="2785675"/>
              <a:ext cx="63375" cy="20550"/>
            </a:xfrm>
            <a:custGeom>
              <a:avLst/>
              <a:gdLst/>
              <a:ahLst/>
              <a:cxnLst/>
              <a:rect l="l" t="t" r="r" b="b"/>
              <a:pathLst>
                <a:path w="2535" h="822" extrusionOk="0">
                  <a:moveTo>
                    <a:pt x="914" y="69"/>
                  </a:moveTo>
                  <a:cubicBezTo>
                    <a:pt x="594" y="137"/>
                    <a:pt x="275" y="183"/>
                    <a:pt x="1" y="160"/>
                  </a:cubicBezTo>
                  <a:lnTo>
                    <a:pt x="1" y="160"/>
                  </a:lnTo>
                  <a:cubicBezTo>
                    <a:pt x="663" y="662"/>
                    <a:pt x="1941" y="822"/>
                    <a:pt x="2535" y="434"/>
                  </a:cubicBezTo>
                  <a:lnTo>
                    <a:pt x="2535" y="434"/>
                  </a:lnTo>
                  <a:cubicBezTo>
                    <a:pt x="2306" y="91"/>
                    <a:pt x="1987" y="0"/>
                    <a:pt x="1644" y="0"/>
                  </a:cubicBezTo>
                  <a:lnTo>
                    <a:pt x="1644" y="0"/>
                  </a:lnTo>
                  <a:cubicBezTo>
                    <a:pt x="1393" y="0"/>
                    <a:pt x="1142" y="46"/>
                    <a:pt x="914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8"/>
            <p:cNvSpPr/>
            <p:nvPr/>
          </p:nvSpPr>
          <p:spPr>
            <a:xfrm>
              <a:off x="2946950" y="2810200"/>
              <a:ext cx="23425" cy="11450"/>
            </a:xfrm>
            <a:custGeom>
              <a:avLst/>
              <a:gdLst/>
              <a:ahLst/>
              <a:cxnLst/>
              <a:rect l="l" t="t" r="r" b="b"/>
              <a:pathLst>
                <a:path w="937" h="458" extrusionOk="0">
                  <a:moveTo>
                    <a:pt x="1" y="389"/>
                  </a:moveTo>
                  <a:cubicBezTo>
                    <a:pt x="298" y="457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7" y="1"/>
                  </a:lnTo>
                  <a:cubicBezTo>
                    <a:pt x="412" y="343"/>
                    <a:pt x="1" y="389"/>
                    <a:pt x="1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8"/>
            <p:cNvSpPr/>
            <p:nvPr/>
          </p:nvSpPr>
          <p:spPr>
            <a:xfrm>
              <a:off x="2528125" y="2806775"/>
              <a:ext cx="93025" cy="90750"/>
            </a:xfrm>
            <a:custGeom>
              <a:avLst/>
              <a:gdLst/>
              <a:ahLst/>
              <a:cxnLst/>
              <a:rect l="l" t="t" r="r" b="b"/>
              <a:pathLst>
                <a:path w="3721" h="3630" extrusionOk="0">
                  <a:moveTo>
                    <a:pt x="2831" y="2534"/>
                  </a:moveTo>
                  <a:cubicBezTo>
                    <a:pt x="1278" y="3219"/>
                    <a:pt x="0" y="2968"/>
                    <a:pt x="0" y="2968"/>
                  </a:cubicBezTo>
                  <a:lnTo>
                    <a:pt x="0" y="2968"/>
                  </a:lnTo>
                  <a:cubicBezTo>
                    <a:pt x="982" y="3630"/>
                    <a:pt x="1940" y="3424"/>
                    <a:pt x="2625" y="3219"/>
                  </a:cubicBezTo>
                  <a:lnTo>
                    <a:pt x="2625" y="3219"/>
                  </a:lnTo>
                  <a:cubicBezTo>
                    <a:pt x="3013" y="3082"/>
                    <a:pt x="3333" y="2968"/>
                    <a:pt x="3561" y="3014"/>
                  </a:cubicBezTo>
                  <a:lnTo>
                    <a:pt x="3561" y="3014"/>
                  </a:lnTo>
                  <a:lnTo>
                    <a:pt x="3721" y="2603"/>
                  </a:lnTo>
                  <a:cubicBezTo>
                    <a:pt x="2260" y="1598"/>
                    <a:pt x="3059" y="1119"/>
                    <a:pt x="1644" y="1"/>
                  </a:cubicBezTo>
                  <a:lnTo>
                    <a:pt x="1644" y="1"/>
                  </a:lnTo>
                  <a:cubicBezTo>
                    <a:pt x="1621" y="1256"/>
                    <a:pt x="2831" y="2534"/>
                    <a:pt x="2831" y="25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2611425" y="2868400"/>
              <a:ext cx="201475" cy="173500"/>
            </a:xfrm>
            <a:custGeom>
              <a:avLst/>
              <a:gdLst/>
              <a:ahLst/>
              <a:cxnLst/>
              <a:rect l="l" t="t" r="r" b="b"/>
              <a:pathLst>
                <a:path w="8059" h="6940" extrusionOk="0">
                  <a:moveTo>
                    <a:pt x="1" y="252"/>
                  </a:moveTo>
                  <a:cubicBezTo>
                    <a:pt x="708" y="3082"/>
                    <a:pt x="5456" y="6940"/>
                    <a:pt x="8058" y="4223"/>
                  </a:cubicBezTo>
                  <a:lnTo>
                    <a:pt x="8058" y="4223"/>
                  </a:lnTo>
                  <a:cubicBezTo>
                    <a:pt x="7602" y="2169"/>
                    <a:pt x="4337" y="1"/>
                    <a:pt x="1507" y="1"/>
                  </a:cubicBezTo>
                  <a:lnTo>
                    <a:pt x="1507" y="1"/>
                  </a:lnTo>
                  <a:cubicBezTo>
                    <a:pt x="982" y="1"/>
                    <a:pt x="480" y="92"/>
                    <a:pt x="1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2776350" y="2950925"/>
              <a:ext cx="25125" cy="22150"/>
            </a:xfrm>
            <a:custGeom>
              <a:avLst/>
              <a:gdLst/>
              <a:ahLst/>
              <a:cxnLst/>
              <a:rect l="l" t="t" r="r" b="b"/>
              <a:pathLst>
                <a:path w="1005" h="886" extrusionOk="0">
                  <a:moveTo>
                    <a:pt x="520" y="0"/>
                  </a:moveTo>
                  <a:cubicBezTo>
                    <a:pt x="345" y="0"/>
                    <a:pt x="178" y="104"/>
                    <a:pt x="91" y="261"/>
                  </a:cubicBezTo>
                  <a:cubicBezTo>
                    <a:pt x="0" y="489"/>
                    <a:pt x="114" y="740"/>
                    <a:pt x="320" y="854"/>
                  </a:cubicBezTo>
                  <a:cubicBezTo>
                    <a:pt x="374" y="876"/>
                    <a:pt x="430" y="886"/>
                    <a:pt x="484" y="886"/>
                  </a:cubicBezTo>
                  <a:cubicBezTo>
                    <a:pt x="660" y="886"/>
                    <a:pt x="826" y="782"/>
                    <a:pt x="913" y="626"/>
                  </a:cubicBezTo>
                  <a:cubicBezTo>
                    <a:pt x="1005" y="397"/>
                    <a:pt x="890" y="146"/>
                    <a:pt x="685" y="32"/>
                  </a:cubicBezTo>
                  <a:cubicBezTo>
                    <a:pt x="631" y="11"/>
                    <a:pt x="575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2782050" y="2955850"/>
              <a:ext cx="13725" cy="12300"/>
            </a:xfrm>
            <a:custGeom>
              <a:avLst/>
              <a:gdLst/>
              <a:ahLst/>
              <a:cxnLst/>
              <a:rect l="l" t="t" r="r" b="b"/>
              <a:pathLst>
                <a:path w="549" h="492" extrusionOk="0">
                  <a:moveTo>
                    <a:pt x="274" y="1"/>
                  </a:moveTo>
                  <a:cubicBezTo>
                    <a:pt x="179" y="1"/>
                    <a:pt x="80" y="52"/>
                    <a:pt x="46" y="155"/>
                  </a:cubicBezTo>
                  <a:cubicBezTo>
                    <a:pt x="0" y="269"/>
                    <a:pt x="46" y="429"/>
                    <a:pt x="183" y="474"/>
                  </a:cubicBezTo>
                  <a:cubicBezTo>
                    <a:pt x="212" y="486"/>
                    <a:pt x="243" y="492"/>
                    <a:pt x="275" y="492"/>
                  </a:cubicBezTo>
                  <a:cubicBezTo>
                    <a:pt x="370" y="492"/>
                    <a:pt x="468" y="440"/>
                    <a:pt x="503" y="337"/>
                  </a:cubicBezTo>
                  <a:cubicBezTo>
                    <a:pt x="548" y="223"/>
                    <a:pt x="503" y="64"/>
                    <a:pt x="366" y="18"/>
                  </a:cubicBezTo>
                  <a:cubicBezTo>
                    <a:pt x="337" y="6"/>
                    <a:pt x="30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8"/>
            <p:cNvSpPr/>
            <p:nvPr/>
          </p:nvSpPr>
          <p:spPr>
            <a:xfrm>
              <a:off x="2676475" y="2931750"/>
              <a:ext cx="61650" cy="23425"/>
            </a:xfrm>
            <a:custGeom>
              <a:avLst/>
              <a:gdLst/>
              <a:ahLst/>
              <a:cxnLst/>
              <a:rect l="l" t="t" r="r" b="b"/>
              <a:pathLst>
                <a:path w="2466" h="937" extrusionOk="0">
                  <a:moveTo>
                    <a:pt x="2466" y="662"/>
                  </a:moveTo>
                  <a:cubicBezTo>
                    <a:pt x="2192" y="46"/>
                    <a:pt x="1530" y="46"/>
                    <a:pt x="914" y="69"/>
                  </a:cubicBezTo>
                  <a:lnTo>
                    <a:pt x="914" y="69"/>
                  </a:lnTo>
                  <a:cubicBezTo>
                    <a:pt x="594" y="69"/>
                    <a:pt x="275" y="69"/>
                    <a:pt x="1" y="0"/>
                  </a:cubicBezTo>
                  <a:lnTo>
                    <a:pt x="1" y="0"/>
                  </a:lnTo>
                  <a:cubicBezTo>
                    <a:pt x="571" y="594"/>
                    <a:pt x="1827" y="936"/>
                    <a:pt x="2466" y="6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2787750" y="2973975"/>
              <a:ext cx="25150" cy="9150"/>
            </a:xfrm>
            <a:custGeom>
              <a:avLst/>
              <a:gdLst/>
              <a:ahLst/>
              <a:cxnLst/>
              <a:rect l="l" t="t" r="r" b="b"/>
              <a:pathLst>
                <a:path w="1006" h="366" extrusionOk="0">
                  <a:moveTo>
                    <a:pt x="1" y="229"/>
                  </a:moveTo>
                  <a:cubicBezTo>
                    <a:pt x="297" y="366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0"/>
                  </a:lnTo>
                  <a:cubicBezTo>
                    <a:pt x="434" y="252"/>
                    <a:pt x="1" y="229"/>
                    <a:pt x="1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2989750" y="3323775"/>
              <a:ext cx="85625" cy="95875"/>
            </a:xfrm>
            <a:custGeom>
              <a:avLst/>
              <a:gdLst/>
              <a:ahLst/>
              <a:cxnLst/>
              <a:rect l="l" t="t" r="r" b="b"/>
              <a:pathLst>
                <a:path w="3425" h="3835" extrusionOk="0">
                  <a:moveTo>
                    <a:pt x="2557" y="2055"/>
                  </a:moveTo>
                  <a:cubicBezTo>
                    <a:pt x="1302" y="3196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04" y="3835"/>
                    <a:pt x="2786" y="2374"/>
                    <a:pt x="3379" y="2260"/>
                  </a:cubicBezTo>
                  <a:lnTo>
                    <a:pt x="3379" y="2260"/>
                  </a:lnTo>
                  <a:lnTo>
                    <a:pt x="3425" y="1826"/>
                  </a:lnTo>
                  <a:cubicBezTo>
                    <a:pt x="1713" y="1347"/>
                    <a:pt x="2329" y="617"/>
                    <a:pt x="617" y="0"/>
                  </a:cubicBezTo>
                  <a:lnTo>
                    <a:pt x="617" y="0"/>
                  </a:lnTo>
                  <a:cubicBezTo>
                    <a:pt x="1005" y="1210"/>
                    <a:pt x="2557" y="2055"/>
                    <a:pt x="2557" y="20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3066800" y="3349450"/>
              <a:ext cx="222575" cy="141550"/>
            </a:xfrm>
            <a:custGeom>
              <a:avLst/>
              <a:gdLst/>
              <a:ahLst/>
              <a:cxnLst/>
              <a:rect l="l" t="t" r="r" b="b"/>
              <a:pathLst>
                <a:path w="8903" h="5662" extrusionOk="0">
                  <a:moveTo>
                    <a:pt x="0" y="1028"/>
                  </a:moveTo>
                  <a:cubicBezTo>
                    <a:pt x="1552" y="3493"/>
                    <a:pt x="7304" y="5661"/>
                    <a:pt x="8902" y="2260"/>
                  </a:cubicBezTo>
                  <a:lnTo>
                    <a:pt x="8902" y="2260"/>
                  </a:lnTo>
                  <a:cubicBezTo>
                    <a:pt x="8103" y="891"/>
                    <a:pt x="5775" y="0"/>
                    <a:pt x="3538" y="0"/>
                  </a:cubicBezTo>
                  <a:lnTo>
                    <a:pt x="3538" y="0"/>
                  </a:lnTo>
                  <a:cubicBezTo>
                    <a:pt x="2237" y="0"/>
                    <a:pt x="936" y="297"/>
                    <a:pt x="0" y="1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3251675" y="3391050"/>
              <a:ext cx="22850" cy="21825"/>
            </a:xfrm>
            <a:custGeom>
              <a:avLst/>
              <a:gdLst/>
              <a:ahLst/>
              <a:cxnLst/>
              <a:rect l="l" t="t" r="r" b="b"/>
              <a:pathLst>
                <a:path w="914" h="873" extrusionOk="0">
                  <a:moveTo>
                    <a:pt x="441" y="1"/>
                  </a:moveTo>
                  <a:cubicBezTo>
                    <a:pt x="229" y="1"/>
                    <a:pt x="45" y="175"/>
                    <a:pt x="24" y="391"/>
                  </a:cubicBezTo>
                  <a:cubicBezTo>
                    <a:pt x="1" y="642"/>
                    <a:pt x="183" y="847"/>
                    <a:pt x="412" y="870"/>
                  </a:cubicBezTo>
                  <a:cubicBezTo>
                    <a:pt x="426" y="871"/>
                    <a:pt x="440" y="872"/>
                    <a:pt x="454" y="872"/>
                  </a:cubicBezTo>
                  <a:cubicBezTo>
                    <a:pt x="685" y="872"/>
                    <a:pt x="869" y="697"/>
                    <a:pt x="891" y="482"/>
                  </a:cubicBezTo>
                  <a:cubicBezTo>
                    <a:pt x="914" y="231"/>
                    <a:pt x="731" y="26"/>
                    <a:pt x="480" y="3"/>
                  </a:cubicBezTo>
                  <a:cubicBezTo>
                    <a:pt x="467" y="1"/>
                    <a:pt x="454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8"/>
            <p:cNvSpPr/>
            <p:nvPr/>
          </p:nvSpPr>
          <p:spPr>
            <a:xfrm>
              <a:off x="3256250" y="3395675"/>
              <a:ext cx="13150" cy="12575"/>
            </a:xfrm>
            <a:custGeom>
              <a:avLst/>
              <a:gdLst/>
              <a:ahLst/>
              <a:cxnLst/>
              <a:rect l="l" t="t" r="r" b="b"/>
              <a:pathLst>
                <a:path w="526" h="503" extrusionOk="0">
                  <a:moveTo>
                    <a:pt x="297" y="0"/>
                  </a:moveTo>
                  <a:cubicBezTo>
                    <a:pt x="160" y="0"/>
                    <a:pt x="23" y="92"/>
                    <a:pt x="23" y="229"/>
                  </a:cubicBezTo>
                  <a:cubicBezTo>
                    <a:pt x="0" y="366"/>
                    <a:pt x="114" y="480"/>
                    <a:pt x="251" y="502"/>
                  </a:cubicBezTo>
                  <a:cubicBezTo>
                    <a:pt x="388" y="502"/>
                    <a:pt x="502" y="411"/>
                    <a:pt x="525" y="274"/>
                  </a:cubicBezTo>
                  <a:cubicBezTo>
                    <a:pt x="525" y="137"/>
                    <a:pt x="434" y="23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8"/>
            <p:cNvSpPr/>
            <p:nvPr/>
          </p:nvSpPr>
          <p:spPr>
            <a:xfrm>
              <a:off x="3146675" y="3397375"/>
              <a:ext cx="63950" cy="21150"/>
            </a:xfrm>
            <a:custGeom>
              <a:avLst/>
              <a:gdLst/>
              <a:ahLst/>
              <a:cxnLst/>
              <a:rect l="l" t="t" r="r" b="b"/>
              <a:pathLst>
                <a:path w="2558" h="846" extrusionOk="0">
                  <a:moveTo>
                    <a:pt x="1" y="457"/>
                  </a:moveTo>
                  <a:cubicBezTo>
                    <a:pt x="754" y="845"/>
                    <a:pt x="2032" y="777"/>
                    <a:pt x="2557" y="298"/>
                  </a:cubicBezTo>
                  <a:lnTo>
                    <a:pt x="2557" y="298"/>
                  </a:lnTo>
                  <a:cubicBezTo>
                    <a:pt x="2352" y="69"/>
                    <a:pt x="2101" y="1"/>
                    <a:pt x="1850" y="1"/>
                  </a:cubicBezTo>
                  <a:lnTo>
                    <a:pt x="1850" y="1"/>
                  </a:lnTo>
                  <a:cubicBezTo>
                    <a:pt x="1256" y="1"/>
                    <a:pt x="571" y="434"/>
                    <a:pt x="1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3267650" y="3405950"/>
              <a:ext cx="21725" cy="13700"/>
            </a:xfrm>
            <a:custGeom>
              <a:avLst/>
              <a:gdLst/>
              <a:ahLst/>
              <a:cxnLst/>
              <a:rect l="l" t="t" r="r" b="b"/>
              <a:pathLst>
                <a:path w="869" h="548" extrusionOk="0">
                  <a:moveTo>
                    <a:pt x="1" y="525"/>
                  </a:moveTo>
                  <a:cubicBezTo>
                    <a:pt x="320" y="548"/>
                    <a:pt x="800" y="137"/>
                    <a:pt x="800" y="137"/>
                  </a:cubicBezTo>
                  <a:lnTo>
                    <a:pt x="800" y="137"/>
                  </a:lnTo>
                  <a:lnTo>
                    <a:pt x="868" y="0"/>
                  </a:lnTo>
                  <a:cubicBezTo>
                    <a:pt x="412" y="411"/>
                    <a:pt x="1" y="525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2636525" y="2264675"/>
              <a:ext cx="93625" cy="88475"/>
            </a:xfrm>
            <a:custGeom>
              <a:avLst/>
              <a:gdLst/>
              <a:ahLst/>
              <a:cxnLst/>
              <a:rect l="l" t="t" r="r" b="b"/>
              <a:pathLst>
                <a:path w="3745" h="3539" extrusionOk="0">
                  <a:moveTo>
                    <a:pt x="2854" y="2717"/>
                  </a:moveTo>
                  <a:cubicBezTo>
                    <a:pt x="1211" y="3151"/>
                    <a:pt x="1" y="2694"/>
                    <a:pt x="1" y="2694"/>
                  </a:cubicBezTo>
                  <a:lnTo>
                    <a:pt x="1" y="2694"/>
                  </a:lnTo>
                  <a:cubicBezTo>
                    <a:pt x="914" y="3539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8"/>
                    <a:pt x="3311" y="3219"/>
                    <a:pt x="3493" y="3288"/>
                  </a:cubicBezTo>
                  <a:lnTo>
                    <a:pt x="3493" y="3288"/>
                  </a:lnTo>
                  <a:lnTo>
                    <a:pt x="3744" y="2899"/>
                  </a:lnTo>
                  <a:cubicBezTo>
                    <a:pt x="2443" y="1690"/>
                    <a:pt x="3311" y="1325"/>
                    <a:pt x="2078" y="1"/>
                  </a:cubicBezTo>
                  <a:lnTo>
                    <a:pt x="2078" y="1"/>
                  </a:lnTo>
                  <a:cubicBezTo>
                    <a:pt x="1873" y="1256"/>
                    <a:pt x="2854" y="2717"/>
                    <a:pt x="2854" y="27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2719850" y="2337150"/>
              <a:ext cx="183200" cy="188325"/>
            </a:xfrm>
            <a:custGeom>
              <a:avLst/>
              <a:gdLst/>
              <a:ahLst/>
              <a:cxnLst/>
              <a:rect l="l" t="t" r="r" b="b"/>
              <a:pathLst>
                <a:path w="7328" h="7533" extrusionOk="0">
                  <a:moveTo>
                    <a:pt x="0" y="69"/>
                  </a:moveTo>
                  <a:cubicBezTo>
                    <a:pt x="252" y="2968"/>
                    <a:pt x="4337" y="7533"/>
                    <a:pt x="7327" y="5273"/>
                  </a:cubicBezTo>
                  <a:lnTo>
                    <a:pt x="7327" y="5273"/>
                  </a:lnTo>
                  <a:cubicBezTo>
                    <a:pt x="7190" y="2945"/>
                    <a:pt x="3721" y="0"/>
                    <a:pt x="731" y="0"/>
                  </a:cubicBezTo>
                  <a:lnTo>
                    <a:pt x="731" y="0"/>
                  </a:lnTo>
                  <a:cubicBezTo>
                    <a:pt x="480" y="0"/>
                    <a:pt x="252" y="23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2868775" y="2442075"/>
              <a:ext cx="25150" cy="21850"/>
            </a:xfrm>
            <a:custGeom>
              <a:avLst/>
              <a:gdLst/>
              <a:ahLst/>
              <a:cxnLst/>
              <a:rect l="l" t="t" r="r" b="b"/>
              <a:pathLst>
                <a:path w="1006" h="874" extrusionOk="0">
                  <a:moveTo>
                    <a:pt x="503" y="1"/>
                  </a:moveTo>
                  <a:cubicBezTo>
                    <a:pt x="362" y="1"/>
                    <a:pt x="226" y="76"/>
                    <a:pt x="138" y="209"/>
                  </a:cubicBezTo>
                  <a:cubicBezTo>
                    <a:pt x="1" y="414"/>
                    <a:pt x="69" y="665"/>
                    <a:pt x="275" y="802"/>
                  </a:cubicBezTo>
                  <a:cubicBezTo>
                    <a:pt x="348" y="851"/>
                    <a:pt x="426" y="873"/>
                    <a:pt x="503" y="873"/>
                  </a:cubicBezTo>
                  <a:cubicBezTo>
                    <a:pt x="644" y="873"/>
                    <a:pt x="780" y="798"/>
                    <a:pt x="868" y="665"/>
                  </a:cubicBezTo>
                  <a:cubicBezTo>
                    <a:pt x="1005" y="460"/>
                    <a:pt x="937" y="186"/>
                    <a:pt x="731" y="72"/>
                  </a:cubicBezTo>
                  <a:cubicBezTo>
                    <a:pt x="659" y="23"/>
                    <a:pt x="580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2874500" y="2446650"/>
              <a:ext cx="13700" cy="12450"/>
            </a:xfrm>
            <a:custGeom>
              <a:avLst/>
              <a:gdLst/>
              <a:ahLst/>
              <a:cxnLst/>
              <a:rect l="l" t="t" r="r" b="b"/>
              <a:pathLst>
                <a:path w="548" h="498" extrusionOk="0">
                  <a:moveTo>
                    <a:pt x="274" y="0"/>
                  </a:moveTo>
                  <a:cubicBezTo>
                    <a:pt x="192" y="0"/>
                    <a:pt x="112" y="45"/>
                    <a:pt x="69" y="117"/>
                  </a:cubicBezTo>
                  <a:cubicBezTo>
                    <a:pt x="0" y="231"/>
                    <a:pt x="23" y="391"/>
                    <a:pt x="137" y="459"/>
                  </a:cubicBezTo>
                  <a:cubicBezTo>
                    <a:pt x="180" y="485"/>
                    <a:pt x="229" y="498"/>
                    <a:pt x="278" y="498"/>
                  </a:cubicBezTo>
                  <a:cubicBezTo>
                    <a:pt x="358" y="498"/>
                    <a:pt x="437" y="462"/>
                    <a:pt x="479" y="391"/>
                  </a:cubicBezTo>
                  <a:cubicBezTo>
                    <a:pt x="548" y="277"/>
                    <a:pt x="525" y="117"/>
                    <a:pt x="411" y="49"/>
                  </a:cubicBezTo>
                  <a:cubicBezTo>
                    <a:pt x="369" y="15"/>
                    <a:pt x="32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2775200" y="2405050"/>
              <a:ext cx="58225" cy="30850"/>
            </a:xfrm>
            <a:custGeom>
              <a:avLst/>
              <a:gdLst/>
              <a:ahLst/>
              <a:cxnLst/>
              <a:rect l="l" t="t" r="r" b="b"/>
              <a:pathLst>
                <a:path w="2329" h="1234" extrusionOk="0">
                  <a:moveTo>
                    <a:pt x="2329" y="1051"/>
                  </a:moveTo>
                  <a:cubicBezTo>
                    <a:pt x="2055" y="69"/>
                    <a:pt x="731" y="366"/>
                    <a:pt x="1" y="1"/>
                  </a:cubicBezTo>
                  <a:lnTo>
                    <a:pt x="1" y="1"/>
                  </a:lnTo>
                  <a:cubicBezTo>
                    <a:pt x="480" y="708"/>
                    <a:pt x="1644" y="1233"/>
                    <a:pt x="2329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2877350" y="2468975"/>
              <a:ext cx="25700" cy="5725"/>
            </a:xfrm>
            <a:custGeom>
              <a:avLst/>
              <a:gdLst/>
              <a:ahLst/>
              <a:cxnLst/>
              <a:rect l="l" t="t" r="r" b="b"/>
              <a:pathLst>
                <a:path w="1028" h="229" extrusionOk="0">
                  <a:moveTo>
                    <a:pt x="0" y="69"/>
                  </a:moveTo>
                  <a:cubicBezTo>
                    <a:pt x="274" y="228"/>
                    <a:pt x="890" y="91"/>
                    <a:pt x="890" y="91"/>
                  </a:cubicBezTo>
                  <a:lnTo>
                    <a:pt x="890" y="91"/>
                  </a:lnTo>
                  <a:lnTo>
                    <a:pt x="1027" y="0"/>
                  </a:lnTo>
                  <a:cubicBezTo>
                    <a:pt x="434" y="137"/>
                    <a:pt x="0" y="69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2739825" y="2529450"/>
              <a:ext cx="90750" cy="91325"/>
            </a:xfrm>
            <a:custGeom>
              <a:avLst/>
              <a:gdLst/>
              <a:ahLst/>
              <a:cxnLst/>
              <a:rect l="l" t="t" r="r" b="b"/>
              <a:pathLst>
                <a:path w="3630" h="3653" extrusionOk="0">
                  <a:moveTo>
                    <a:pt x="2717" y="2329"/>
                  </a:moveTo>
                  <a:cubicBezTo>
                    <a:pt x="1301" y="3242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28" y="3653"/>
                    <a:pt x="1895" y="3356"/>
                    <a:pt x="2557" y="3059"/>
                  </a:cubicBezTo>
                  <a:lnTo>
                    <a:pt x="2557" y="3059"/>
                  </a:lnTo>
                  <a:cubicBezTo>
                    <a:pt x="2945" y="2877"/>
                    <a:pt x="3287" y="2671"/>
                    <a:pt x="3515" y="2671"/>
                  </a:cubicBezTo>
                  <a:lnTo>
                    <a:pt x="3515" y="2671"/>
                  </a:lnTo>
                  <a:lnTo>
                    <a:pt x="3630" y="2237"/>
                  </a:lnTo>
                  <a:cubicBezTo>
                    <a:pt x="2009" y="1484"/>
                    <a:pt x="2717" y="868"/>
                    <a:pt x="1164" y="1"/>
                  </a:cubicBezTo>
                  <a:lnTo>
                    <a:pt x="1164" y="1"/>
                  </a:lnTo>
                  <a:cubicBezTo>
                    <a:pt x="1347" y="1233"/>
                    <a:pt x="2717" y="2329"/>
                    <a:pt x="2717" y="2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2821425" y="2576250"/>
              <a:ext cx="214000" cy="158075"/>
            </a:xfrm>
            <a:custGeom>
              <a:avLst/>
              <a:gdLst/>
              <a:ahLst/>
              <a:cxnLst/>
              <a:rect l="l" t="t" r="r" b="b"/>
              <a:pathLst>
                <a:path w="8560" h="6323" extrusionOk="0">
                  <a:moveTo>
                    <a:pt x="0" y="548"/>
                  </a:moveTo>
                  <a:cubicBezTo>
                    <a:pt x="1119" y="3241"/>
                    <a:pt x="6414" y="6323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6" y="0"/>
                    <a:pt x="2397" y="0"/>
                  </a:cubicBezTo>
                  <a:lnTo>
                    <a:pt x="2397" y="0"/>
                  </a:lnTo>
                  <a:cubicBezTo>
                    <a:pt x="1530" y="0"/>
                    <a:pt x="685" y="160"/>
                    <a:pt x="0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2997750" y="2637650"/>
              <a:ext cx="24550" cy="21800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8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3002875" y="2642325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50" y="493"/>
                    <a:pt x="271" y="496"/>
                    <a:pt x="292" y="496"/>
                  </a:cubicBezTo>
                  <a:cubicBezTo>
                    <a:pt x="390" y="496"/>
                    <a:pt x="488" y="418"/>
                    <a:pt x="526" y="325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2894475" y="2632175"/>
              <a:ext cx="63350" cy="20550"/>
            </a:xfrm>
            <a:custGeom>
              <a:avLst/>
              <a:gdLst/>
              <a:ahLst/>
              <a:cxnLst/>
              <a:rect l="l" t="t" r="r" b="b"/>
              <a:pathLst>
                <a:path w="2534" h="822" extrusionOk="0">
                  <a:moveTo>
                    <a:pt x="913" y="91"/>
                  </a:moveTo>
                  <a:cubicBezTo>
                    <a:pt x="593" y="137"/>
                    <a:pt x="274" y="206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3" y="0"/>
                  </a:cubicBezTo>
                  <a:lnTo>
                    <a:pt x="1643" y="0"/>
                  </a:lnTo>
                  <a:cubicBezTo>
                    <a:pt x="1392" y="0"/>
                    <a:pt x="1141" y="46"/>
                    <a:pt x="91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3011450" y="2656700"/>
              <a:ext cx="23975" cy="12000"/>
            </a:xfrm>
            <a:custGeom>
              <a:avLst/>
              <a:gdLst/>
              <a:ahLst/>
              <a:cxnLst/>
              <a:rect l="l" t="t" r="r" b="b"/>
              <a:pathLst>
                <a:path w="959" h="480" extrusionOk="0">
                  <a:moveTo>
                    <a:pt x="0" y="389"/>
                  </a:moveTo>
                  <a:cubicBezTo>
                    <a:pt x="320" y="480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2800300" y="2668675"/>
              <a:ext cx="83925" cy="94200"/>
            </a:xfrm>
            <a:custGeom>
              <a:avLst/>
              <a:gdLst/>
              <a:ahLst/>
              <a:cxnLst/>
              <a:rect l="l" t="t" r="r" b="b"/>
              <a:pathLst>
                <a:path w="3357" h="3768" extrusionOk="0">
                  <a:moveTo>
                    <a:pt x="2489" y="1941"/>
                  </a:moveTo>
                  <a:cubicBezTo>
                    <a:pt x="1302" y="3151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27" y="3767"/>
                    <a:pt x="2763" y="2238"/>
                    <a:pt x="3333" y="2124"/>
                  </a:cubicBezTo>
                  <a:lnTo>
                    <a:pt x="3333" y="2124"/>
                  </a:lnTo>
                  <a:lnTo>
                    <a:pt x="3356" y="1667"/>
                  </a:lnTo>
                  <a:cubicBezTo>
                    <a:pt x="1621" y="1279"/>
                    <a:pt x="2192" y="526"/>
                    <a:pt x="480" y="1"/>
                  </a:cubicBezTo>
                  <a:lnTo>
                    <a:pt x="480" y="1"/>
                  </a:lnTo>
                  <a:cubicBezTo>
                    <a:pt x="914" y="1188"/>
                    <a:pt x="2489" y="1941"/>
                    <a:pt x="2489" y="194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2876200" y="2686375"/>
              <a:ext cx="223725" cy="137550"/>
            </a:xfrm>
            <a:custGeom>
              <a:avLst/>
              <a:gdLst/>
              <a:ahLst/>
              <a:cxnLst/>
              <a:rect l="l" t="t" r="r" b="b"/>
              <a:pathLst>
                <a:path w="8949" h="5502" extrusionOk="0">
                  <a:moveTo>
                    <a:pt x="1" y="1210"/>
                  </a:moveTo>
                  <a:cubicBezTo>
                    <a:pt x="1667" y="3607"/>
                    <a:pt x="7510" y="5501"/>
                    <a:pt x="8948" y="2009"/>
                  </a:cubicBezTo>
                  <a:lnTo>
                    <a:pt x="8948" y="2009"/>
                  </a:lnTo>
                  <a:cubicBezTo>
                    <a:pt x="8126" y="777"/>
                    <a:pt x="5981" y="1"/>
                    <a:pt x="3881" y="1"/>
                  </a:cubicBezTo>
                  <a:lnTo>
                    <a:pt x="3881" y="1"/>
                  </a:lnTo>
                  <a:cubicBezTo>
                    <a:pt x="2443" y="1"/>
                    <a:pt x="982" y="366"/>
                    <a:pt x="1" y="1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3062225" y="2723425"/>
              <a:ext cx="22275" cy="21750"/>
            </a:xfrm>
            <a:custGeom>
              <a:avLst/>
              <a:gdLst/>
              <a:ahLst/>
              <a:cxnLst/>
              <a:rect l="l" t="t" r="r" b="b"/>
              <a:pathLst>
                <a:path w="891" h="870" extrusionOk="0">
                  <a:moveTo>
                    <a:pt x="415" y="0"/>
                  </a:moveTo>
                  <a:cubicBezTo>
                    <a:pt x="183" y="0"/>
                    <a:pt x="1" y="176"/>
                    <a:pt x="1" y="413"/>
                  </a:cubicBezTo>
                  <a:cubicBezTo>
                    <a:pt x="1" y="641"/>
                    <a:pt x="183" y="847"/>
                    <a:pt x="412" y="870"/>
                  </a:cubicBezTo>
                  <a:cubicBezTo>
                    <a:pt x="663" y="870"/>
                    <a:pt x="868" y="687"/>
                    <a:pt x="868" y="436"/>
                  </a:cubicBezTo>
                  <a:cubicBezTo>
                    <a:pt x="891" y="208"/>
                    <a:pt x="708" y="2"/>
                    <a:pt x="457" y="2"/>
                  </a:cubicBezTo>
                  <a:cubicBezTo>
                    <a:pt x="443" y="1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3066800" y="27280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74" y="1"/>
                  </a:moveTo>
                  <a:cubicBezTo>
                    <a:pt x="137" y="1"/>
                    <a:pt x="23" y="92"/>
                    <a:pt x="0" y="229"/>
                  </a:cubicBezTo>
                  <a:cubicBezTo>
                    <a:pt x="0" y="366"/>
                    <a:pt x="114" y="480"/>
                    <a:pt x="251" y="503"/>
                  </a:cubicBezTo>
                  <a:cubicBezTo>
                    <a:pt x="388" y="503"/>
                    <a:pt x="502" y="389"/>
                    <a:pt x="502" y="252"/>
                  </a:cubicBezTo>
                  <a:cubicBezTo>
                    <a:pt x="502" y="115"/>
                    <a:pt x="411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2957800" y="2732600"/>
              <a:ext cx="63375" cy="22850"/>
            </a:xfrm>
            <a:custGeom>
              <a:avLst/>
              <a:gdLst/>
              <a:ahLst/>
              <a:cxnLst/>
              <a:rect l="l" t="t" r="r" b="b"/>
              <a:pathLst>
                <a:path w="2535" h="914" extrusionOk="0">
                  <a:moveTo>
                    <a:pt x="1" y="548"/>
                  </a:moveTo>
                  <a:cubicBezTo>
                    <a:pt x="754" y="913"/>
                    <a:pt x="2032" y="776"/>
                    <a:pt x="2534" y="274"/>
                  </a:cubicBezTo>
                  <a:lnTo>
                    <a:pt x="2534" y="274"/>
                  </a:lnTo>
                  <a:cubicBezTo>
                    <a:pt x="2329" y="92"/>
                    <a:pt x="2101" y="0"/>
                    <a:pt x="1872" y="0"/>
                  </a:cubicBezTo>
                  <a:lnTo>
                    <a:pt x="1872" y="0"/>
                  </a:lnTo>
                  <a:cubicBezTo>
                    <a:pt x="1256" y="0"/>
                    <a:pt x="571" y="503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3078775" y="2736600"/>
              <a:ext cx="21150" cy="14850"/>
            </a:xfrm>
            <a:custGeom>
              <a:avLst/>
              <a:gdLst/>
              <a:ahLst/>
              <a:cxnLst/>
              <a:rect l="l" t="t" r="r" b="b"/>
              <a:pathLst>
                <a:path w="846" h="594" extrusionOk="0">
                  <a:moveTo>
                    <a:pt x="1" y="594"/>
                  </a:moveTo>
                  <a:cubicBezTo>
                    <a:pt x="297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34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84175" y="2387375"/>
              <a:ext cx="90750" cy="91875"/>
            </a:xfrm>
            <a:custGeom>
              <a:avLst/>
              <a:gdLst/>
              <a:ahLst/>
              <a:cxnLst/>
              <a:rect l="l" t="t" r="r" b="b"/>
              <a:pathLst>
                <a:path w="3630" h="3675" extrusionOk="0">
                  <a:moveTo>
                    <a:pt x="2740" y="2328"/>
                  </a:moveTo>
                  <a:cubicBezTo>
                    <a:pt x="1325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5"/>
                    <a:pt x="1918" y="3378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7" y="2693"/>
                    <a:pt x="3516" y="2693"/>
                  </a:cubicBezTo>
                  <a:lnTo>
                    <a:pt x="3516" y="2693"/>
                  </a:lnTo>
                  <a:lnTo>
                    <a:pt x="3630" y="2260"/>
                  </a:lnTo>
                  <a:cubicBezTo>
                    <a:pt x="2032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47" y="1255"/>
                    <a:pt x="2740" y="2328"/>
                    <a:pt x="2740" y="23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565775" y="2434725"/>
              <a:ext cx="214575" cy="157525"/>
            </a:xfrm>
            <a:custGeom>
              <a:avLst/>
              <a:gdLst/>
              <a:ahLst/>
              <a:cxnLst/>
              <a:rect l="l" t="t" r="r" b="b"/>
              <a:pathLst>
                <a:path w="8583" h="6301" extrusionOk="0">
                  <a:moveTo>
                    <a:pt x="1" y="526"/>
                  </a:moveTo>
                  <a:cubicBezTo>
                    <a:pt x="1119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1"/>
                    <a:pt x="2397" y="1"/>
                  </a:cubicBezTo>
                  <a:lnTo>
                    <a:pt x="2397" y="1"/>
                  </a:lnTo>
                  <a:cubicBezTo>
                    <a:pt x="1553" y="1"/>
                    <a:pt x="708" y="160"/>
                    <a:pt x="1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742675" y="2495950"/>
              <a:ext cx="24000" cy="21975"/>
            </a:xfrm>
            <a:custGeom>
              <a:avLst/>
              <a:gdLst/>
              <a:ahLst/>
              <a:cxnLst/>
              <a:rect l="l" t="t" r="r" b="b"/>
              <a:pathLst>
                <a:path w="960" h="879" extrusionOk="0">
                  <a:moveTo>
                    <a:pt x="484" y="1"/>
                  </a:moveTo>
                  <a:cubicBezTo>
                    <a:pt x="291" y="1"/>
                    <a:pt x="107" y="144"/>
                    <a:pt x="69" y="336"/>
                  </a:cubicBezTo>
                  <a:cubicBezTo>
                    <a:pt x="0" y="565"/>
                    <a:pt x="137" y="816"/>
                    <a:pt x="366" y="861"/>
                  </a:cubicBezTo>
                  <a:cubicBezTo>
                    <a:pt x="409" y="873"/>
                    <a:pt x="452" y="879"/>
                    <a:pt x="494" y="879"/>
                  </a:cubicBezTo>
                  <a:cubicBezTo>
                    <a:pt x="691" y="879"/>
                    <a:pt x="857" y="749"/>
                    <a:pt x="914" y="542"/>
                  </a:cubicBezTo>
                  <a:cubicBezTo>
                    <a:pt x="959" y="313"/>
                    <a:pt x="822" y="85"/>
                    <a:pt x="594" y="17"/>
                  </a:cubicBezTo>
                  <a:cubicBezTo>
                    <a:pt x="558" y="6"/>
                    <a:pt x="521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747800" y="2500800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7" y="68"/>
                    <a:pt x="47" y="188"/>
                  </a:cubicBezTo>
                  <a:cubicBezTo>
                    <a:pt x="1" y="325"/>
                    <a:pt x="92" y="462"/>
                    <a:pt x="206" y="485"/>
                  </a:cubicBezTo>
                  <a:cubicBezTo>
                    <a:pt x="231" y="493"/>
                    <a:pt x="255" y="497"/>
                    <a:pt x="279" y="497"/>
                  </a:cubicBezTo>
                  <a:cubicBezTo>
                    <a:pt x="389" y="497"/>
                    <a:pt x="488" y="415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2639400" y="2490650"/>
              <a:ext cx="63350" cy="20000"/>
            </a:xfrm>
            <a:custGeom>
              <a:avLst/>
              <a:gdLst/>
              <a:ahLst/>
              <a:cxnLst/>
              <a:rect l="l" t="t" r="r" b="b"/>
              <a:pathLst>
                <a:path w="2534" h="800" extrusionOk="0">
                  <a:moveTo>
                    <a:pt x="890" y="69"/>
                  </a:moveTo>
                  <a:cubicBezTo>
                    <a:pt x="571" y="137"/>
                    <a:pt x="251" y="183"/>
                    <a:pt x="0" y="160"/>
                  </a:cubicBezTo>
                  <a:lnTo>
                    <a:pt x="0" y="160"/>
                  </a:lnTo>
                  <a:cubicBezTo>
                    <a:pt x="639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2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89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756375" y="2515175"/>
              <a:ext cx="23975" cy="11450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297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3058225" y="2379950"/>
              <a:ext cx="90775" cy="91900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3139825" y="2427300"/>
              <a:ext cx="214025" cy="158100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3316150" y="2488725"/>
              <a:ext cx="24575" cy="21800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3321875" y="2493400"/>
              <a:ext cx="13700" cy="12400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3212875" y="2483225"/>
              <a:ext cx="63375" cy="20575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3330425" y="2507775"/>
              <a:ext cx="23425" cy="11425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3160375" y="2532300"/>
              <a:ext cx="91325" cy="91900"/>
            </a:xfrm>
            <a:custGeom>
              <a:avLst/>
              <a:gdLst/>
              <a:ahLst/>
              <a:cxnLst/>
              <a:rect l="l" t="t" r="r" b="b"/>
              <a:pathLst>
                <a:path w="3653" h="3676" extrusionOk="0">
                  <a:moveTo>
                    <a:pt x="2740" y="2329"/>
                  </a:moveTo>
                  <a:cubicBezTo>
                    <a:pt x="1324" y="3265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6"/>
                    <a:pt x="1918" y="3379"/>
                    <a:pt x="2580" y="3082"/>
                  </a:cubicBezTo>
                  <a:lnTo>
                    <a:pt x="2580" y="3082"/>
                  </a:lnTo>
                  <a:cubicBezTo>
                    <a:pt x="2968" y="2877"/>
                    <a:pt x="3310" y="2694"/>
                    <a:pt x="3539" y="2694"/>
                  </a:cubicBezTo>
                  <a:lnTo>
                    <a:pt x="3539" y="2694"/>
                  </a:lnTo>
                  <a:lnTo>
                    <a:pt x="3653" y="2260"/>
                  </a:lnTo>
                  <a:cubicBezTo>
                    <a:pt x="2032" y="1507"/>
                    <a:pt x="2740" y="891"/>
                    <a:pt x="1165" y="1"/>
                  </a:cubicBezTo>
                  <a:lnTo>
                    <a:pt x="1165" y="1"/>
                  </a:lnTo>
                  <a:cubicBezTo>
                    <a:pt x="1370" y="1256"/>
                    <a:pt x="2740" y="2329"/>
                    <a:pt x="2740" y="23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3241975" y="2579675"/>
              <a:ext cx="214575" cy="157500"/>
            </a:xfrm>
            <a:custGeom>
              <a:avLst/>
              <a:gdLst/>
              <a:ahLst/>
              <a:cxnLst/>
              <a:rect l="l" t="t" r="r" b="b"/>
              <a:pathLst>
                <a:path w="8583" h="6300" extrusionOk="0">
                  <a:moveTo>
                    <a:pt x="1" y="525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0"/>
                    <a:pt x="2420" y="0"/>
                  </a:cubicBezTo>
                  <a:lnTo>
                    <a:pt x="2420" y="0"/>
                  </a:lnTo>
                  <a:cubicBezTo>
                    <a:pt x="1553" y="0"/>
                    <a:pt x="708" y="160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3418875" y="2641075"/>
              <a:ext cx="24000" cy="21800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66" y="854"/>
                  </a:cubicBezTo>
                  <a:cubicBezTo>
                    <a:pt x="409" y="866"/>
                    <a:pt x="452" y="871"/>
                    <a:pt x="493" y="871"/>
                  </a:cubicBezTo>
                  <a:cubicBezTo>
                    <a:pt x="691" y="871"/>
                    <a:pt x="857" y="742"/>
                    <a:pt x="914" y="534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424000" y="2645750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7" y="188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3315600" y="2635600"/>
              <a:ext cx="63350" cy="19975"/>
            </a:xfrm>
            <a:custGeom>
              <a:avLst/>
              <a:gdLst/>
              <a:ahLst/>
              <a:cxnLst/>
              <a:rect l="l" t="t" r="r" b="b"/>
              <a:pathLst>
                <a:path w="2534" h="799" extrusionOk="0">
                  <a:moveTo>
                    <a:pt x="913" y="69"/>
                  </a:moveTo>
                  <a:cubicBezTo>
                    <a:pt x="571" y="137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91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432575" y="2660125"/>
              <a:ext cx="23975" cy="11450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320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010875" y="2681800"/>
              <a:ext cx="89600" cy="98175"/>
            </a:xfrm>
            <a:custGeom>
              <a:avLst/>
              <a:gdLst/>
              <a:ahLst/>
              <a:cxnLst/>
              <a:rect l="l" t="t" r="r" b="b"/>
              <a:pathLst>
                <a:path w="3584" h="3927" extrusionOk="0">
                  <a:moveTo>
                    <a:pt x="2671" y="2238"/>
                  </a:moveTo>
                  <a:cubicBezTo>
                    <a:pt x="1301" y="3242"/>
                    <a:pt x="0" y="3242"/>
                    <a:pt x="0" y="3242"/>
                  </a:cubicBezTo>
                  <a:lnTo>
                    <a:pt x="0" y="3242"/>
                  </a:lnTo>
                  <a:cubicBezTo>
                    <a:pt x="1735" y="3927"/>
                    <a:pt x="2876" y="2580"/>
                    <a:pt x="3493" y="2535"/>
                  </a:cubicBezTo>
                  <a:lnTo>
                    <a:pt x="3493" y="2535"/>
                  </a:lnTo>
                  <a:lnTo>
                    <a:pt x="3584" y="2101"/>
                  </a:lnTo>
                  <a:cubicBezTo>
                    <a:pt x="1918" y="1439"/>
                    <a:pt x="2602" y="777"/>
                    <a:pt x="982" y="1"/>
                  </a:cubicBezTo>
                  <a:lnTo>
                    <a:pt x="982" y="1"/>
                  </a:lnTo>
                  <a:cubicBezTo>
                    <a:pt x="1233" y="1233"/>
                    <a:pt x="2671" y="2238"/>
                    <a:pt x="2671" y="22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091325" y="2721750"/>
              <a:ext cx="218025" cy="152400"/>
            </a:xfrm>
            <a:custGeom>
              <a:avLst/>
              <a:gdLst/>
              <a:ahLst/>
              <a:cxnLst/>
              <a:rect l="l" t="t" r="r" b="b"/>
              <a:pathLst>
                <a:path w="8721" h="6096" extrusionOk="0">
                  <a:moveTo>
                    <a:pt x="1" y="685"/>
                  </a:moveTo>
                  <a:cubicBezTo>
                    <a:pt x="1279" y="3310"/>
                    <a:pt x="6734" y="6095"/>
                    <a:pt x="8720" y="2877"/>
                  </a:cubicBezTo>
                  <a:lnTo>
                    <a:pt x="8720" y="2877"/>
                  </a:lnTo>
                  <a:cubicBezTo>
                    <a:pt x="7967" y="1279"/>
                    <a:pt x="5251" y="1"/>
                    <a:pt x="2763" y="1"/>
                  </a:cubicBezTo>
                  <a:lnTo>
                    <a:pt x="2763" y="1"/>
                  </a:lnTo>
                  <a:cubicBezTo>
                    <a:pt x="1758" y="1"/>
                    <a:pt x="777" y="229"/>
                    <a:pt x="1" y="6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3271075" y="2776325"/>
              <a:ext cx="24000" cy="21575"/>
            </a:xfrm>
            <a:custGeom>
              <a:avLst/>
              <a:gdLst/>
              <a:ahLst/>
              <a:cxnLst/>
              <a:rect l="l" t="t" r="r" b="b"/>
              <a:pathLst>
                <a:path w="960" h="863" extrusionOk="0">
                  <a:moveTo>
                    <a:pt x="476" y="0"/>
                  </a:moveTo>
                  <a:cubicBezTo>
                    <a:pt x="265" y="0"/>
                    <a:pt x="86" y="132"/>
                    <a:pt x="46" y="351"/>
                  </a:cubicBezTo>
                  <a:cubicBezTo>
                    <a:pt x="1" y="580"/>
                    <a:pt x="161" y="808"/>
                    <a:pt x="389" y="853"/>
                  </a:cubicBezTo>
                  <a:cubicBezTo>
                    <a:pt x="421" y="859"/>
                    <a:pt x="453" y="862"/>
                    <a:pt x="484" y="862"/>
                  </a:cubicBezTo>
                  <a:cubicBezTo>
                    <a:pt x="695" y="862"/>
                    <a:pt x="874" y="730"/>
                    <a:pt x="914" y="511"/>
                  </a:cubicBezTo>
                  <a:cubicBezTo>
                    <a:pt x="959" y="283"/>
                    <a:pt x="800" y="55"/>
                    <a:pt x="571" y="9"/>
                  </a:cubicBezTo>
                  <a:cubicBezTo>
                    <a:pt x="539" y="3"/>
                    <a:pt x="507" y="0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276225" y="2781025"/>
              <a:ext cx="13700" cy="12200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278" y="0"/>
                  </a:moveTo>
                  <a:cubicBezTo>
                    <a:pt x="160" y="0"/>
                    <a:pt x="64" y="84"/>
                    <a:pt x="23" y="186"/>
                  </a:cubicBezTo>
                  <a:cubicBezTo>
                    <a:pt x="0" y="323"/>
                    <a:pt x="91" y="460"/>
                    <a:pt x="228" y="483"/>
                  </a:cubicBezTo>
                  <a:cubicBezTo>
                    <a:pt x="246" y="486"/>
                    <a:pt x="263" y="487"/>
                    <a:pt x="279" y="487"/>
                  </a:cubicBezTo>
                  <a:cubicBezTo>
                    <a:pt x="393" y="487"/>
                    <a:pt x="485" y="420"/>
                    <a:pt x="525" y="300"/>
                  </a:cubicBezTo>
                  <a:cubicBezTo>
                    <a:pt x="548" y="163"/>
                    <a:pt x="457" y="26"/>
                    <a:pt x="320" y="4"/>
                  </a:cubicBezTo>
                  <a:cubicBezTo>
                    <a:pt x="305" y="1"/>
                    <a:pt x="291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167225" y="2774825"/>
              <a:ext cx="63375" cy="20000"/>
            </a:xfrm>
            <a:custGeom>
              <a:avLst/>
              <a:gdLst/>
              <a:ahLst/>
              <a:cxnLst/>
              <a:rect l="l" t="t" r="r" b="b"/>
              <a:pathLst>
                <a:path w="2535" h="800" extrusionOk="0">
                  <a:moveTo>
                    <a:pt x="891" y="137"/>
                  </a:moveTo>
                  <a:cubicBezTo>
                    <a:pt x="571" y="206"/>
                    <a:pt x="274" y="274"/>
                    <a:pt x="1" y="252"/>
                  </a:cubicBezTo>
                  <a:lnTo>
                    <a:pt x="1" y="252"/>
                  </a:lnTo>
                  <a:cubicBezTo>
                    <a:pt x="685" y="731"/>
                    <a:pt x="1964" y="799"/>
                    <a:pt x="2534" y="388"/>
                  </a:cubicBezTo>
                  <a:lnTo>
                    <a:pt x="2534" y="388"/>
                  </a:lnTo>
                  <a:cubicBezTo>
                    <a:pt x="2329" y="92"/>
                    <a:pt x="2032" y="0"/>
                    <a:pt x="1712" y="0"/>
                  </a:cubicBezTo>
                  <a:lnTo>
                    <a:pt x="1712" y="0"/>
                  </a:lnTo>
                  <a:cubicBezTo>
                    <a:pt x="1461" y="0"/>
                    <a:pt x="1165" y="69"/>
                    <a:pt x="891" y="1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85925" y="2793650"/>
              <a:ext cx="23425" cy="12575"/>
            </a:xfrm>
            <a:custGeom>
              <a:avLst/>
              <a:gdLst/>
              <a:ahLst/>
              <a:cxnLst/>
              <a:rect l="l" t="t" r="r" b="b"/>
              <a:pathLst>
                <a:path w="937" h="503" extrusionOk="0">
                  <a:moveTo>
                    <a:pt x="0" y="457"/>
                  </a:moveTo>
                  <a:cubicBezTo>
                    <a:pt x="297" y="503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6" y="1"/>
                  </a:lnTo>
                  <a:cubicBezTo>
                    <a:pt x="411" y="366"/>
                    <a:pt x="0" y="457"/>
                    <a:pt x="0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3274500" y="3127475"/>
              <a:ext cx="85050" cy="95325"/>
            </a:xfrm>
            <a:custGeom>
              <a:avLst/>
              <a:gdLst/>
              <a:ahLst/>
              <a:cxnLst/>
              <a:rect l="l" t="t" r="r" b="b"/>
              <a:pathLst>
                <a:path w="3402" h="3813" extrusionOk="0">
                  <a:moveTo>
                    <a:pt x="2534" y="2009"/>
                  </a:moveTo>
                  <a:cubicBezTo>
                    <a:pt x="1279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9"/>
                    <a:pt x="3379" y="2237"/>
                  </a:cubicBezTo>
                  <a:lnTo>
                    <a:pt x="3379" y="2237"/>
                  </a:lnTo>
                  <a:lnTo>
                    <a:pt x="3402" y="1781"/>
                  </a:lnTo>
                  <a:cubicBezTo>
                    <a:pt x="1690" y="1324"/>
                    <a:pt x="2283" y="594"/>
                    <a:pt x="571" y="0"/>
                  </a:cubicBezTo>
                  <a:lnTo>
                    <a:pt x="571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3350975" y="3151450"/>
              <a:ext cx="223125" cy="140950"/>
            </a:xfrm>
            <a:custGeom>
              <a:avLst/>
              <a:gdLst/>
              <a:ahLst/>
              <a:cxnLst/>
              <a:rect l="l" t="t" r="r" b="b"/>
              <a:pathLst>
                <a:path w="8925" h="5638" extrusionOk="0">
                  <a:moveTo>
                    <a:pt x="0" y="1050"/>
                  </a:moveTo>
                  <a:cubicBezTo>
                    <a:pt x="1575" y="3515"/>
                    <a:pt x="7327" y="5638"/>
                    <a:pt x="8925" y="2214"/>
                  </a:cubicBezTo>
                  <a:lnTo>
                    <a:pt x="8925" y="2214"/>
                  </a:lnTo>
                  <a:cubicBezTo>
                    <a:pt x="8103" y="890"/>
                    <a:pt x="5821" y="0"/>
                    <a:pt x="3607" y="0"/>
                  </a:cubicBezTo>
                  <a:lnTo>
                    <a:pt x="3607" y="0"/>
                  </a:lnTo>
                  <a:cubicBezTo>
                    <a:pt x="2260" y="0"/>
                    <a:pt x="959" y="320"/>
                    <a:pt x="0" y="1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3535850" y="3191950"/>
              <a:ext cx="22850" cy="22275"/>
            </a:xfrm>
            <a:custGeom>
              <a:avLst/>
              <a:gdLst/>
              <a:ahLst/>
              <a:cxnLst/>
              <a:rect l="l" t="t" r="r" b="b"/>
              <a:pathLst>
                <a:path w="914" h="891" extrusionOk="0">
                  <a:moveTo>
                    <a:pt x="503" y="1"/>
                  </a:moveTo>
                  <a:cubicBezTo>
                    <a:pt x="252" y="1"/>
                    <a:pt x="46" y="160"/>
                    <a:pt x="24" y="412"/>
                  </a:cubicBezTo>
                  <a:cubicBezTo>
                    <a:pt x="1" y="640"/>
                    <a:pt x="183" y="868"/>
                    <a:pt x="434" y="891"/>
                  </a:cubicBezTo>
                  <a:cubicBezTo>
                    <a:pt x="663" y="891"/>
                    <a:pt x="868" y="708"/>
                    <a:pt x="891" y="480"/>
                  </a:cubicBezTo>
                  <a:cubicBezTo>
                    <a:pt x="914" y="229"/>
                    <a:pt x="731" y="24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3541000" y="3197025"/>
              <a:ext cx="13150" cy="12150"/>
            </a:xfrm>
            <a:custGeom>
              <a:avLst/>
              <a:gdLst/>
              <a:ahLst/>
              <a:cxnLst/>
              <a:rect l="l" t="t" r="r" b="b"/>
              <a:pathLst>
                <a:path w="526" h="486" extrusionOk="0">
                  <a:moveTo>
                    <a:pt x="239" y="0"/>
                  </a:moveTo>
                  <a:cubicBezTo>
                    <a:pt x="118" y="0"/>
                    <a:pt x="21" y="106"/>
                    <a:pt x="0" y="231"/>
                  </a:cubicBezTo>
                  <a:cubicBezTo>
                    <a:pt x="0" y="368"/>
                    <a:pt x="91" y="482"/>
                    <a:pt x="228" y="482"/>
                  </a:cubicBezTo>
                  <a:cubicBezTo>
                    <a:pt x="240" y="484"/>
                    <a:pt x="252" y="485"/>
                    <a:pt x="264" y="485"/>
                  </a:cubicBezTo>
                  <a:cubicBezTo>
                    <a:pt x="388" y="485"/>
                    <a:pt x="502" y="379"/>
                    <a:pt x="502" y="254"/>
                  </a:cubicBezTo>
                  <a:cubicBezTo>
                    <a:pt x="525" y="117"/>
                    <a:pt x="411" y="3"/>
                    <a:pt x="274" y="3"/>
                  </a:cubicBezTo>
                  <a:cubicBezTo>
                    <a:pt x="262" y="1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3431425" y="3198800"/>
              <a:ext cx="63375" cy="21700"/>
            </a:xfrm>
            <a:custGeom>
              <a:avLst/>
              <a:gdLst/>
              <a:ahLst/>
              <a:cxnLst/>
              <a:rect l="l" t="t" r="r" b="b"/>
              <a:pathLst>
                <a:path w="2535" h="868" extrusionOk="0">
                  <a:moveTo>
                    <a:pt x="1" y="480"/>
                  </a:moveTo>
                  <a:cubicBezTo>
                    <a:pt x="731" y="868"/>
                    <a:pt x="2032" y="777"/>
                    <a:pt x="2534" y="320"/>
                  </a:cubicBezTo>
                  <a:lnTo>
                    <a:pt x="2534" y="320"/>
                  </a:lnTo>
                  <a:cubicBezTo>
                    <a:pt x="2329" y="92"/>
                    <a:pt x="2101" y="1"/>
                    <a:pt x="1849" y="1"/>
                  </a:cubicBezTo>
                  <a:lnTo>
                    <a:pt x="1849" y="1"/>
                  </a:lnTo>
                  <a:cubicBezTo>
                    <a:pt x="1256" y="1"/>
                    <a:pt x="571" y="457"/>
                    <a:pt x="1" y="4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3552400" y="3206800"/>
              <a:ext cx="21700" cy="14275"/>
            </a:xfrm>
            <a:custGeom>
              <a:avLst/>
              <a:gdLst/>
              <a:ahLst/>
              <a:cxnLst/>
              <a:rect l="l" t="t" r="r" b="b"/>
              <a:pathLst>
                <a:path w="868" h="571" extrusionOk="0">
                  <a:moveTo>
                    <a:pt x="1" y="548"/>
                  </a:moveTo>
                  <a:cubicBezTo>
                    <a:pt x="297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389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3612900" y="3265400"/>
              <a:ext cx="23400" cy="21925"/>
            </a:xfrm>
            <a:custGeom>
              <a:avLst/>
              <a:gdLst/>
              <a:ahLst/>
              <a:cxnLst/>
              <a:rect l="l" t="t" r="r" b="b"/>
              <a:pathLst>
                <a:path w="936" h="877" extrusionOk="0">
                  <a:moveTo>
                    <a:pt x="482" y="0"/>
                  </a:moveTo>
                  <a:cubicBezTo>
                    <a:pt x="459" y="0"/>
                    <a:pt x="435" y="2"/>
                    <a:pt x="411" y="7"/>
                  </a:cubicBezTo>
                  <a:cubicBezTo>
                    <a:pt x="160" y="30"/>
                    <a:pt x="0" y="258"/>
                    <a:pt x="23" y="487"/>
                  </a:cubicBezTo>
                  <a:cubicBezTo>
                    <a:pt x="66" y="722"/>
                    <a:pt x="249" y="877"/>
                    <a:pt x="478" y="877"/>
                  </a:cubicBezTo>
                  <a:cubicBezTo>
                    <a:pt x="493" y="877"/>
                    <a:pt x="509" y="876"/>
                    <a:pt x="525" y="875"/>
                  </a:cubicBezTo>
                  <a:cubicBezTo>
                    <a:pt x="753" y="829"/>
                    <a:pt x="936" y="623"/>
                    <a:pt x="890" y="372"/>
                  </a:cubicBezTo>
                  <a:cubicBezTo>
                    <a:pt x="870" y="168"/>
                    <a:pt x="685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3618025" y="3270050"/>
              <a:ext cx="13150" cy="12650"/>
            </a:xfrm>
            <a:custGeom>
              <a:avLst/>
              <a:gdLst/>
              <a:ahLst/>
              <a:cxnLst/>
              <a:rect l="l" t="t" r="r" b="b"/>
              <a:pathLst>
                <a:path w="526" h="506" extrusionOk="0">
                  <a:moveTo>
                    <a:pt x="270" y="0"/>
                  </a:moveTo>
                  <a:cubicBezTo>
                    <a:pt x="257" y="0"/>
                    <a:pt x="243" y="1"/>
                    <a:pt x="229" y="4"/>
                  </a:cubicBezTo>
                  <a:cubicBezTo>
                    <a:pt x="92" y="27"/>
                    <a:pt x="1" y="141"/>
                    <a:pt x="23" y="278"/>
                  </a:cubicBezTo>
                  <a:cubicBezTo>
                    <a:pt x="23" y="415"/>
                    <a:pt x="160" y="506"/>
                    <a:pt x="297" y="506"/>
                  </a:cubicBezTo>
                  <a:cubicBezTo>
                    <a:pt x="434" y="483"/>
                    <a:pt x="526" y="346"/>
                    <a:pt x="503" y="209"/>
                  </a:cubicBezTo>
                  <a:cubicBezTo>
                    <a:pt x="482" y="86"/>
                    <a:pt x="388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1" name="Google Shape;4081;p48"/>
            <p:cNvGrpSpPr/>
            <p:nvPr/>
          </p:nvGrpSpPr>
          <p:grpSpPr>
            <a:xfrm>
              <a:off x="3356100" y="3243300"/>
              <a:ext cx="295050" cy="122725"/>
              <a:chOff x="3356100" y="3243300"/>
              <a:chExt cx="295050" cy="122725"/>
            </a:xfrm>
          </p:grpSpPr>
          <p:sp>
            <p:nvSpPr>
              <p:cNvPr id="4082" name="Google Shape;4082;p48"/>
              <p:cNvSpPr/>
              <p:nvPr/>
            </p:nvSpPr>
            <p:spPr>
              <a:xfrm>
                <a:off x="3356100" y="3257000"/>
                <a:ext cx="7992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471" extrusionOk="0">
                    <a:moveTo>
                      <a:pt x="2329" y="1553"/>
                    </a:moveTo>
                    <a:cubicBezTo>
                      <a:pt x="1370" y="2968"/>
                      <a:pt x="138" y="3402"/>
                      <a:pt x="138" y="3402"/>
                    </a:cubicBezTo>
                    <a:lnTo>
                      <a:pt x="138" y="3402"/>
                    </a:lnTo>
                    <a:cubicBezTo>
                      <a:pt x="1987" y="3470"/>
                      <a:pt x="2648" y="1827"/>
                      <a:pt x="3196" y="1599"/>
                    </a:cubicBezTo>
                    <a:lnTo>
                      <a:pt x="3196" y="1599"/>
                    </a:lnTo>
                    <a:lnTo>
                      <a:pt x="3128" y="1142"/>
                    </a:lnTo>
                    <a:cubicBezTo>
                      <a:pt x="1370" y="1074"/>
                      <a:pt x="1781" y="229"/>
                      <a:pt x="1" y="1"/>
                    </a:cubicBezTo>
                    <a:lnTo>
                      <a:pt x="1" y="1"/>
                    </a:lnTo>
                    <a:cubicBezTo>
                      <a:pt x="640" y="1096"/>
                      <a:pt x="2329" y="1553"/>
                      <a:pt x="2329" y="155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48"/>
              <p:cNvSpPr/>
              <p:nvPr/>
            </p:nvSpPr>
            <p:spPr>
              <a:xfrm>
                <a:off x="3427425" y="3243300"/>
                <a:ext cx="22372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4909" extrusionOk="0">
                    <a:moveTo>
                      <a:pt x="1" y="1987"/>
                    </a:moveTo>
                    <a:cubicBezTo>
                      <a:pt x="2055" y="4064"/>
                      <a:pt x="8127" y="4908"/>
                      <a:pt x="8948" y="1234"/>
                    </a:cubicBezTo>
                    <a:lnTo>
                      <a:pt x="8948" y="1234"/>
                    </a:lnTo>
                    <a:cubicBezTo>
                      <a:pt x="8172" y="435"/>
                      <a:pt x="6712" y="1"/>
                      <a:pt x="5137" y="1"/>
                    </a:cubicBezTo>
                    <a:lnTo>
                      <a:pt x="5137" y="1"/>
                    </a:lnTo>
                    <a:cubicBezTo>
                      <a:pt x="3219" y="1"/>
                      <a:pt x="1119" y="640"/>
                      <a:pt x="1" y="198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48"/>
              <p:cNvSpPr/>
              <p:nvPr/>
            </p:nvSpPr>
            <p:spPr>
              <a:xfrm>
                <a:off x="3513025" y="3286675"/>
                <a:ext cx="610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1097" extrusionOk="0">
                    <a:moveTo>
                      <a:pt x="1" y="868"/>
                    </a:moveTo>
                    <a:cubicBezTo>
                      <a:pt x="800" y="1096"/>
                      <a:pt x="2032" y="731"/>
                      <a:pt x="2443" y="160"/>
                    </a:cubicBezTo>
                    <a:lnTo>
                      <a:pt x="2443" y="160"/>
                    </a:lnTo>
                    <a:cubicBezTo>
                      <a:pt x="2260" y="46"/>
                      <a:pt x="2101" y="1"/>
                      <a:pt x="1918" y="1"/>
                    </a:cubicBezTo>
                    <a:lnTo>
                      <a:pt x="1918" y="1"/>
                    </a:lnTo>
                    <a:cubicBezTo>
                      <a:pt x="1256" y="1"/>
                      <a:pt x="617" y="708"/>
                      <a:pt x="1" y="8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85" name="Google Shape;4085;p48"/>
            <p:cNvSpPr/>
            <p:nvPr/>
          </p:nvSpPr>
          <p:spPr>
            <a:xfrm>
              <a:off x="3632850" y="3274125"/>
              <a:ext cx="18300" cy="18275"/>
            </a:xfrm>
            <a:custGeom>
              <a:avLst/>
              <a:gdLst/>
              <a:ahLst/>
              <a:cxnLst/>
              <a:rect l="l" t="t" r="r" b="b"/>
              <a:pathLst>
                <a:path w="732" h="731" extrusionOk="0">
                  <a:moveTo>
                    <a:pt x="1" y="731"/>
                  </a:moveTo>
                  <a:cubicBezTo>
                    <a:pt x="321" y="685"/>
                    <a:pt x="709" y="160"/>
                    <a:pt x="709" y="160"/>
                  </a:cubicBezTo>
                  <a:lnTo>
                    <a:pt x="709" y="160"/>
                  </a:lnTo>
                  <a:lnTo>
                    <a:pt x="731" y="1"/>
                  </a:lnTo>
                  <a:cubicBezTo>
                    <a:pt x="366" y="503"/>
                    <a:pt x="1" y="731"/>
                    <a:pt x="1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3562100" y="2925475"/>
              <a:ext cx="85625" cy="95325"/>
            </a:xfrm>
            <a:custGeom>
              <a:avLst/>
              <a:gdLst/>
              <a:ahLst/>
              <a:cxnLst/>
              <a:rect l="l" t="t" r="r" b="b"/>
              <a:pathLst>
                <a:path w="3425" h="3813" extrusionOk="0">
                  <a:moveTo>
                    <a:pt x="2534" y="2009"/>
                  </a:moveTo>
                  <a:cubicBezTo>
                    <a:pt x="1302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8"/>
                    <a:pt x="3379" y="2237"/>
                  </a:cubicBezTo>
                  <a:lnTo>
                    <a:pt x="3379" y="2237"/>
                  </a:lnTo>
                  <a:lnTo>
                    <a:pt x="3424" y="1781"/>
                  </a:lnTo>
                  <a:cubicBezTo>
                    <a:pt x="1690" y="1324"/>
                    <a:pt x="2306" y="594"/>
                    <a:pt x="594" y="0"/>
                  </a:cubicBezTo>
                  <a:lnTo>
                    <a:pt x="594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3639150" y="2949425"/>
              <a:ext cx="222550" cy="140975"/>
            </a:xfrm>
            <a:custGeom>
              <a:avLst/>
              <a:gdLst/>
              <a:ahLst/>
              <a:cxnLst/>
              <a:rect l="l" t="t" r="r" b="b"/>
              <a:pathLst>
                <a:path w="8902" h="5639" extrusionOk="0">
                  <a:moveTo>
                    <a:pt x="0" y="1051"/>
                  </a:moveTo>
                  <a:cubicBezTo>
                    <a:pt x="1575" y="3516"/>
                    <a:pt x="7327" y="5639"/>
                    <a:pt x="8902" y="2215"/>
                  </a:cubicBezTo>
                  <a:lnTo>
                    <a:pt x="8902" y="2215"/>
                  </a:lnTo>
                  <a:cubicBezTo>
                    <a:pt x="8103" y="891"/>
                    <a:pt x="5798" y="1"/>
                    <a:pt x="3584" y="1"/>
                  </a:cubicBezTo>
                  <a:lnTo>
                    <a:pt x="3584" y="1"/>
                  </a:lnTo>
                  <a:cubicBezTo>
                    <a:pt x="2260" y="1"/>
                    <a:pt x="936" y="321"/>
                    <a:pt x="0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3824025" y="2989950"/>
              <a:ext cx="22850" cy="22275"/>
            </a:xfrm>
            <a:custGeom>
              <a:avLst/>
              <a:gdLst/>
              <a:ahLst/>
              <a:cxnLst/>
              <a:rect l="l" t="t" r="r" b="b"/>
              <a:pathLst>
                <a:path w="914" h="891" extrusionOk="0">
                  <a:moveTo>
                    <a:pt x="480" y="1"/>
                  </a:moveTo>
                  <a:cubicBezTo>
                    <a:pt x="252" y="1"/>
                    <a:pt x="23" y="160"/>
                    <a:pt x="23" y="411"/>
                  </a:cubicBezTo>
                  <a:cubicBezTo>
                    <a:pt x="0" y="640"/>
                    <a:pt x="183" y="868"/>
                    <a:pt x="411" y="891"/>
                  </a:cubicBezTo>
                  <a:cubicBezTo>
                    <a:pt x="662" y="891"/>
                    <a:pt x="868" y="708"/>
                    <a:pt x="891" y="480"/>
                  </a:cubicBezTo>
                  <a:cubicBezTo>
                    <a:pt x="913" y="229"/>
                    <a:pt x="731" y="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8"/>
            <p:cNvSpPr/>
            <p:nvPr/>
          </p:nvSpPr>
          <p:spPr>
            <a:xfrm>
              <a:off x="3828600" y="2995025"/>
              <a:ext cx="13150" cy="12150"/>
            </a:xfrm>
            <a:custGeom>
              <a:avLst/>
              <a:gdLst/>
              <a:ahLst/>
              <a:cxnLst/>
              <a:rect l="l" t="t" r="r" b="b"/>
              <a:pathLst>
                <a:path w="526" h="486" extrusionOk="0">
                  <a:moveTo>
                    <a:pt x="261" y="0"/>
                  </a:moveTo>
                  <a:cubicBezTo>
                    <a:pt x="137" y="0"/>
                    <a:pt x="23" y="106"/>
                    <a:pt x="23" y="231"/>
                  </a:cubicBezTo>
                  <a:cubicBezTo>
                    <a:pt x="0" y="368"/>
                    <a:pt x="114" y="482"/>
                    <a:pt x="251" y="482"/>
                  </a:cubicBezTo>
                  <a:cubicBezTo>
                    <a:pt x="263" y="484"/>
                    <a:pt x="275" y="485"/>
                    <a:pt x="286" y="485"/>
                  </a:cubicBezTo>
                  <a:cubicBezTo>
                    <a:pt x="407" y="485"/>
                    <a:pt x="504" y="379"/>
                    <a:pt x="525" y="254"/>
                  </a:cubicBezTo>
                  <a:cubicBezTo>
                    <a:pt x="525" y="117"/>
                    <a:pt x="434" y="3"/>
                    <a:pt x="297" y="3"/>
                  </a:cubicBezTo>
                  <a:cubicBezTo>
                    <a:pt x="285" y="1"/>
                    <a:pt x="273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8"/>
            <p:cNvSpPr/>
            <p:nvPr/>
          </p:nvSpPr>
          <p:spPr>
            <a:xfrm>
              <a:off x="3719025" y="2996800"/>
              <a:ext cx="63950" cy="21700"/>
            </a:xfrm>
            <a:custGeom>
              <a:avLst/>
              <a:gdLst/>
              <a:ahLst/>
              <a:cxnLst/>
              <a:rect l="l" t="t" r="r" b="b"/>
              <a:pathLst>
                <a:path w="2558" h="868" extrusionOk="0">
                  <a:moveTo>
                    <a:pt x="1" y="480"/>
                  </a:moveTo>
                  <a:cubicBezTo>
                    <a:pt x="754" y="868"/>
                    <a:pt x="2032" y="777"/>
                    <a:pt x="2557" y="320"/>
                  </a:cubicBezTo>
                  <a:lnTo>
                    <a:pt x="2557" y="320"/>
                  </a:lnTo>
                  <a:cubicBezTo>
                    <a:pt x="2352" y="92"/>
                    <a:pt x="2101" y="0"/>
                    <a:pt x="1849" y="0"/>
                  </a:cubicBezTo>
                  <a:lnTo>
                    <a:pt x="1849" y="0"/>
                  </a:lnTo>
                  <a:cubicBezTo>
                    <a:pt x="1256" y="0"/>
                    <a:pt x="571" y="457"/>
                    <a:pt x="1" y="4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8"/>
            <p:cNvSpPr/>
            <p:nvPr/>
          </p:nvSpPr>
          <p:spPr>
            <a:xfrm>
              <a:off x="3840000" y="3004800"/>
              <a:ext cx="21700" cy="14275"/>
            </a:xfrm>
            <a:custGeom>
              <a:avLst/>
              <a:gdLst/>
              <a:ahLst/>
              <a:cxnLst/>
              <a:rect l="l" t="t" r="r" b="b"/>
              <a:pathLst>
                <a:path w="868" h="571" extrusionOk="0">
                  <a:moveTo>
                    <a:pt x="1" y="548"/>
                  </a:moveTo>
                  <a:cubicBezTo>
                    <a:pt x="320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411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8"/>
            <p:cNvSpPr/>
            <p:nvPr/>
          </p:nvSpPr>
          <p:spPr>
            <a:xfrm>
              <a:off x="3689350" y="3057275"/>
              <a:ext cx="85625" cy="95900"/>
            </a:xfrm>
            <a:custGeom>
              <a:avLst/>
              <a:gdLst/>
              <a:ahLst/>
              <a:cxnLst/>
              <a:rect l="l" t="t" r="r" b="b"/>
              <a:pathLst>
                <a:path w="3425" h="3836" extrusionOk="0">
                  <a:moveTo>
                    <a:pt x="2557" y="2032"/>
                  </a:moveTo>
                  <a:cubicBezTo>
                    <a:pt x="1302" y="3196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04" y="3836"/>
                    <a:pt x="2785" y="2352"/>
                    <a:pt x="3379" y="2238"/>
                  </a:cubicBezTo>
                  <a:lnTo>
                    <a:pt x="3379" y="2238"/>
                  </a:lnTo>
                  <a:lnTo>
                    <a:pt x="3424" y="1804"/>
                  </a:lnTo>
                  <a:cubicBezTo>
                    <a:pt x="1713" y="1348"/>
                    <a:pt x="2306" y="617"/>
                    <a:pt x="594" y="1"/>
                  </a:cubicBezTo>
                  <a:lnTo>
                    <a:pt x="594" y="1"/>
                  </a:lnTo>
                  <a:cubicBezTo>
                    <a:pt x="1005" y="1211"/>
                    <a:pt x="2557" y="2032"/>
                    <a:pt x="2557" y="20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8"/>
            <p:cNvSpPr/>
            <p:nvPr/>
          </p:nvSpPr>
          <p:spPr>
            <a:xfrm>
              <a:off x="3766400" y="3081825"/>
              <a:ext cx="223125" cy="140400"/>
            </a:xfrm>
            <a:custGeom>
              <a:avLst/>
              <a:gdLst/>
              <a:ahLst/>
              <a:cxnLst/>
              <a:rect l="l" t="t" r="r" b="b"/>
              <a:pathLst>
                <a:path w="8925" h="5616" extrusionOk="0">
                  <a:moveTo>
                    <a:pt x="0" y="1050"/>
                  </a:moveTo>
                  <a:cubicBezTo>
                    <a:pt x="1575" y="3516"/>
                    <a:pt x="7327" y="5615"/>
                    <a:pt x="8925" y="2214"/>
                  </a:cubicBezTo>
                  <a:lnTo>
                    <a:pt x="8925" y="2214"/>
                  </a:lnTo>
                  <a:cubicBezTo>
                    <a:pt x="8103" y="868"/>
                    <a:pt x="5821" y="0"/>
                    <a:pt x="3607" y="0"/>
                  </a:cubicBezTo>
                  <a:lnTo>
                    <a:pt x="3607" y="0"/>
                  </a:lnTo>
                  <a:cubicBezTo>
                    <a:pt x="2260" y="0"/>
                    <a:pt x="959" y="320"/>
                    <a:pt x="0" y="1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8"/>
            <p:cNvSpPr/>
            <p:nvPr/>
          </p:nvSpPr>
          <p:spPr>
            <a:xfrm>
              <a:off x="3846850" y="3129175"/>
              <a:ext cx="63375" cy="21725"/>
            </a:xfrm>
            <a:custGeom>
              <a:avLst/>
              <a:gdLst/>
              <a:ahLst/>
              <a:cxnLst/>
              <a:rect l="l" t="t" r="r" b="b"/>
              <a:pathLst>
                <a:path w="2535" h="869" extrusionOk="0">
                  <a:moveTo>
                    <a:pt x="0" y="480"/>
                  </a:moveTo>
                  <a:cubicBezTo>
                    <a:pt x="731" y="868"/>
                    <a:pt x="2032" y="777"/>
                    <a:pt x="2534" y="298"/>
                  </a:cubicBezTo>
                  <a:lnTo>
                    <a:pt x="2534" y="298"/>
                  </a:lnTo>
                  <a:cubicBezTo>
                    <a:pt x="2329" y="92"/>
                    <a:pt x="2100" y="1"/>
                    <a:pt x="1849" y="1"/>
                  </a:cubicBezTo>
                  <a:lnTo>
                    <a:pt x="1849" y="1"/>
                  </a:lnTo>
                  <a:cubicBezTo>
                    <a:pt x="1233" y="1"/>
                    <a:pt x="548" y="457"/>
                    <a:pt x="0" y="4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8"/>
            <p:cNvSpPr/>
            <p:nvPr/>
          </p:nvSpPr>
          <p:spPr>
            <a:xfrm>
              <a:off x="3829150" y="3280975"/>
              <a:ext cx="22300" cy="22275"/>
            </a:xfrm>
            <a:custGeom>
              <a:avLst/>
              <a:gdLst/>
              <a:ahLst/>
              <a:cxnLst/>
              <a:rect l="l" t="t" r="r" b="b"/>
              <a:pathLst>
                <a:path w="892" h="891" extrusionOk="0">
                  <a:moveTo>
                    <a:pt x="457" y="0"/>
                  </a:moveTo>
                  <a:cubicBezTo>
                    <a:pt x="229" y="0"/>
                    <a:pt x="24" y="183"/>
                    <a:pt x="24" y="434"/>
                  </a:cubicBezTo>
                  <a:cubicBezTo>
                    <a:pt x="1" y="685"/>
                    <a:pt x="206" y="868"/>
                    <a:pt x="435" y="891"/>
                  </a:cubicBezTo>
                  <a:cubicBezTo>
                    <a:pt x="686" y="891"/>
                    <a:pt x="891" y="685"/>
                    <a:pt x="891" y="457"/>
                  </a:cubicBezTo>
                  <a:cubicBezTo>
                    <a:pt x="891" y="206"/>
                    <a:pt x="708" y="23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3834300" y="3286025"/>
              <a:ext cx="12575" cy="12100"/>
            </a:xfrm>
            <a:custGeom>
              <a:avLst/>
              <a:gdLst/>
              <a:ahLst/>
              <a:cxnLst/>
              <a:rect l="l" t="t" r="r" b="b"/>
              <a:pathLst>
                <a:path w="503" h="484" extrusionOk="0">
                  <a:moveTo>
                    <a:pt x="216" y="1"/>
                  </a:moveTo>
                  <a:cubicBezTo>
                    <a:pt x="96" y="1"/>
                    <a:pt x="0" y="107"/>
                    <a:pt x="0" y="232"/>
                  </a:cubicBezTo>
                  <a:cubicBezTo>
                    <a:pt x="0" y="369"/>
                    <a:pt x="92" y="483"/>
                    <a:pt x="229" y="483"/>
                  </a:cubicBezTo>
                  <a:cubicBezTo>
                    <a:pt x="366" y="483"/>
                    <a:pt x="480" y="392"/>
                    <a:pt x="502" y="255"/>
                  </a:cubicBezTo>
                  <a:cubicBezTo>
                    <a:pt x="502" y="118"/>
                    <a:pt x="388" y="4"/>
                    <a:pt x="251" y="4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3644575" y="3231325"/>
              <a:ext cx="299050" cy="150675"/>
              <a:chOff x="3568375" y="3231325"/>
              <a:chExt cx="299050" cy="15067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3643125" y="3246175"/>
                <a:ext cx="224300" cy="135825"/>
              </a:xfrm>
              <a:custGeom>
                <a:avLst/>
                <a:gdLst/>
                <a:ahLst/>
                <a:cxnLst/>
                <a:rect l="l" t="t" r="r" b="b"/>
                <a:pathLst>
                  <a:path w="8972" h="5433" extrusionOk="0">
                    <a:moveTo>
                      <a:pt x="1" y="1278"/>
                    </a:moveTo>
                    <a:cubicBezTo>
                      <a:pt x="1713" y="3629"/>
                      <a:pt x="7579" y="5433"/>
                      <a:pt x="8971" y="1917"/>
                    </a:cubicBezTo>
                    <a:lnTo>
                      <a:pt x="8971" y="1917"/>
                    </a:lnTo>
                    <a:cubicBezTo>
                      <a:pt x="8127" y="731"/>
                      <a:pt x="6072" y="0"/>
                      <a:pt x="4018" y="0"/>
                    </a:cubicBezTo>
                    <a:lnTo>
                      <a:pt x="4018" y="0"/>
                    </a:lnTo>
                    <a:cubicBezTo>
                      <a:pt x="2512" y="0"/>
                      <a:pt x="1005" y="388"/>
                      <a:pt x="1" y="1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99" name="Google Shape;4099;p48"/>
              <p:cNvGrpSpPr/>
              <p:nvPr/>
            </p:nvGrpSpPr>
            <p:grpSpPr>
              <a:xfrm>
                <a:off x="3568375" y="3231325"/>
                <a:ext cx="219725" cy="93600"/>
                <a:chOff x="3568375" y="3231325"/>
                <a:chExt cx="219725" cy="93600"/>
              </a:xfrm>
            </p:grpSpPr>
            <p:sp>
              <p:nvSpPr>
                <p:cNvPr id="4100" name="Google Shape;4100;p48"/>
                <p:cNvSpPr/>
                <p:nvPr/>
              </p:nvSpPr>
              <p:spPr>
                <a:xfrm>
                  <a:off x="3568375" y="3231325"/>
                  <a:ext cx="82775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1" h="3744" extrusionOk="0">
                      <a:moveTo>
                        <a:pt x="2443" y="1895"/>
                      </a:moveTo>
                      <a:cubicBezTo>
                        <a:pt x="1279" y="3128"/>
                        <a:pt x="1" y="3379"/>
                        <a:pt x="1" y="3379"/>
                      </a:cubicBezTo>
                      <a:lnTo>
                        <a:pt x="1" y="3379"/>
                      </a:lnTo>
                      <a:cubicBezTo>
                        <a:pt x="1827" y="3744"/>
                        <a:pt x="2717" y="2215"/>
                        <a:pt x="3310" y="2078"/>
                      </a:cubicBezTo>
                      <a:lnTo>
                        <a:pt x="3310" y="2078"/>
                      </a:lnTo>
                      <a:lnTo>
                        <a:pt x="3310" y="1621"/>
                      </a:lnTo>
                      <a:cubicBezTo>
                        <a:pt x="1576" y="1256"/>
                        <a:pt x="2123" y="503"/>
                        <a:pt x="389" y="1"/>
                      </a:cubicBezTo>
                      <a:lnTo>
                        <a:pt x="389" y="1"/>
                      </a:lnTo>
                      <a:cubicBezTo>
                        <a:pt x="868" y="1165"/>
                        <a:pt x="2443" y="1895"/>
                        <a:pt x="2443" y="1895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8"/>
                <p:cNvSpPr/>
                <p:nvPr/>
              </p:nvSpPr>
              <p:spPr>
                <a:xfrm>
                  <a:off x="3725300" y="3291825"/>
                  <a:ext cx="6280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936" extrusionOk="0">
                      <a:moveTo>
                        <a:pt x="1" y="594"/>
                      </a:moveTo>
                      <a:cubicBezTo>
                        <a:pt x="754" y="936"/>
                        <a:pt x="2032" y="776"/>
                        <a:pt x="2511" y="274"/>
                      </a:cubicBezTo>
                      <a:lnTo>
                        <a:pt x="2511" y="274"/>
                      </a:lnTo>
                      <a:cubicBezTo>
                        <a:pt x="2329" y="69"/>
                        <a:pt x="2101" y="0"/>
                        <a:pt x="1872" y="0"/>
                      </a:cubicBezTo>
                      <a:lnTo>
                        <a:pt x="1872" y="0"/>
                      </a:lnTo>
                      <a:cubicBezTo>
                        <a:pt x="1256" y="0"/>
                        <a:pt x="571" y="525"/>
                        <a:pt x="1" y="59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102" name="Google Shape;4102;p48"/>
            <p:cNvSpPr/>
            <p:nvPr/>
          </p:nvSpPr>
          <p:spPr>
            <a:xfrm>
              <a:off x="3846275" y="3294100"/>
              <a:ext cx="21150" cy="14850"/>
            </a:xfrm>
            <a:custGeom>
              <a:avLst/>
              <a:gdLst/>
              <a:ahLst/>
              <a:cxnLst/>
              <a:rect l="l" t="t" r="r" b="b"/>
              <a:pathLst>
                <a:path w="846" h="594" extrusionOk="0">
                  <a:moveTo>
                    <a:pt x="1" y="594"/>
                  </a:moveTo>
                  <a:cubicBezTo>
                    <a:pt x="320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57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8"/>
            <p:cNvSpPr/>
            <p:nvPr/>
          </p:nvSpPr>
          <p:spPr>
            <a:xfrm>
              <a:off x="3195750" y="2041000"/>
              <a:ext cx="88475" cy="89025"/>
            </a:xfrm>
            <a:custGeom>
              <a:avLst/>
              <a:gdLst/>
              <a:ahLst/>
              <a:cxnLst/>
              <a:rect l="l" t="t" r="r" b="b"/>
              <a:pathLst>
                <a:path w="3539" h="3561" extrusionOk="0">
                  <a:moveTo>
                    <a:pt x="3539" y="1781"/>
                  </a:moveTo>
                  <a:cubicBezTo>
                    <a:pt x="3539" y="2762"/>
                    <a:pt x="2740" y="3561"/>
                    <a:pt x="1781" y="3561"/>
                  </a:cubicBezTo>
                  <a:cubicBezTo>
                    <a:pt x="800" y="3561"/>
                    <a:pt x="1" y="2762"/>
                    <a:pt x="1" y="1781"/>
                  </a:cubicBezTo>
                  <a:cubicBezTo>
                    <a:pt x="1" y="799"/>
                    <a:pt x="800" y="0"/>
                    <a:pt x="1781" y="0"/>
                  </a:cubicBezTo>
                  <a:cubicBezTo>
                    <a:pt x="2740" y="0"/>
                    <a:pt x="3539" y="799"/>
                    <a:pt x="3539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8"/>
            <p:cNvSpPr/>
            <p:nvPr/>
          </p:nvSpPr>
          <p:spPr>
            <a:xfrm>
              <a:off x="1096400" y="1943975"/>
              <a:ext cx="88475" cy="88475"/>
            </a:xfrm>
            <a:custGeom>
              <a:avLst/>
              <a:gdLst/>
              <a:ahLst/>
              <a:cxnLst/>
              <a:rect l="l" t="t" r="r" b="b"/>
              <a:pathLst>
                <a:path w="3539" h="3539" extrusionOk="0">
                  <a:moveTo>
                    <a:pt x="3538" y="1758"/>
                  </a:moveTo>
                  <a:cubicBezTo>
                    <a:pt x="3538" y="2740"/>
                    <a:pt x="2762" y="3539"/>
                    <a:pt x="1781" y="3539"/>
                  </a:cubicBezTo>
                  <a:cubicBezTo>
                    <a:pt x="799" y="3539"/>
                    <a:pt x="0" y="2740"/>
                    <a:pt x="0" y="1758"/>
                  </a:cubicBezTo>
                  <a:cubicBezTo>
                    <a:pt x="0" y="777"/>
                    <a:pt x="799" y="1"/>
                    <a:pt x="1781" y="1"/>
                  </a:cubicBezTo>
                  <a:cubicBezTo>
                    <a:pt x="2762" y="1"/>
                    <a:pt x="3538" y="777"/>
                    <a:pt x="3538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1526650" y="1438400"/>
              <a:ext cx="89050" cy="88475"/>
            </a:xfrm>
            <a:custGeom>
              <a:avLst/>
              <a:gdLst/>
              <a:ahLst/>
              <a:cxnLst/>
              <a:rect l="l" t="t" r="r" b="b"/>
              <a:pathLst>
                <a:path w="3562" h="3539" extrusionOk="0">
                  <a:moveTo>
                    <a:pt x="3562" y="1781"/>
                  </a:moveTo>
                  <a:cubicBezTo>
                    <a:pt x="3562" y="2740"/>
                    <a:pt x="2763" y="3539"/>
                    <a:pt x="1781" y="3539"/>
                  </a:cubicBezTo>
                  <a:cubicBezTo>
                    <a:pt x="800" y="3539"/>
                    <a:pt x="1" y="2740"/>
                    <a:pt x="1" y="1781"/>
                  </a:cubicBezTo>
                  <a:cubicBezTo>
                    <a:pt x="1" y="800"/>
                    <a:pt x="800" y="1"/>
                    <a:pt x="1781" y="1"/>
                  </a:cubicBezTo>
                  <a:cubicBezTo>
                    <a:pt x="2763" y="1"/>
                    <a:pt x="3562" y="800"/>
                    <a:pt x="3562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3233425" y="304587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589175" y="169177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08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08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346075" y="1464650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2" y="731"/>
                  </a:moveTo>
                  <a:cubicBezTo>
                    <a:pt x="1462" y="1119"/>
                    <a:pt x="1142" y="1439"/>
                    <a:pt x="731" y="1439"/>
                  </a:cubicBezTo>
                  <a:cubicBezTo>
                    <a:pt x="343" y="1439"/>
                    <a:pt x="1" y="1119"/>
                    <a:pt x="1" y="731"/>
                  </a:cubicBezTo>
                  <a:cubicBezTo>
                    <a:pt x="1" y="320"/>
                    <a:pt x="343" y="1"/>
                    <a:pt x="731" y="1"/>
                  </a:cubicBezTo>
                  <a:cubicBezTo>
                    <a:pt x="1142" y="1"/>
                    <a:pt x="1462" y="320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1552900" y="1154800"/>
              <a:ext cx="36550" cy="36550"/>
            </a:xfrm>
            <a:custGeom>
              <a:avLst/>
              <a:gdLst/>
              <a:ahLst/>
              <a:cxnLst/>
              <a:rect l="l" t="t" r="r" b="b"/>
              <a:pathLst>
                <a:path w="1462" h="1462" extrusionOk="0">
                  <a:moveTo>
                    <a:pt x="1462" y="731"/>
                  </a:moveTo>
                  <a:cubicBezTo>
                    <a:pt x="1462" y="1119"/>
                    <a:pt x="1142" y="1461"/>
                    <a:pt x="731" y="1461"/>
                  </a:cubicBezTo>
                  <a:cubicBezTo>
                    <a:pt x="343" y="1461"/>
                    <a:pt x="1" y="1119"/>
                    <a:pt x="1" y="731"/>
                  </a:cubicBezTo>
                  <a:cubicBezTo>
                    <a:pt x="1" y="343"/>
                    <a:pt x="343" y="1"/>
                    <a:pt x="731" y="1"/>
                  </a:cubicBezTo>
                  <a:cubicBezTo>
                    <a:pt x="1142" y="1"/>
                    <a:pt x="1462" y="343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1342350" y="90715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1633375" y="15137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08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1" y="1"/>
                  </a:cubicBezTo>
                  <a:cubicBezTo>
                    <a:pt x="1119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467575" y="1710025"/>
              <a:ext cx="35950" cy="35975"/>
            </a:xfrm>
            <a:custGeom>
              <a:avLst/>
              <a:gdLst/>
              <a:ahLst/>
              <a:cxnLst/>
              <a:rect l="l" t="t" r="r" b="b"/>
              <a:pathLst>
                <a:path w="1438" h="1439" extrusionOk="0">
                  <a:moveTo>
                    <a:pt x="1438" y="708"/>
                  </a:moveTo>
                  <a:cubicBezTo>
                    <a:pt x="1438" y="1119"/>
                    <a:pt x="1118" y="1439"/>
                    <a:pt x="730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0" y="1"/>
                  </a:cubicBezTo>
                  <a:cubicBezTo>
                    <a:pt x="1118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485825" y="10926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9"/>
                    <a:pt x="708" y="1439"/>
                  </a:cubicBezTo>
                  <a:cubicBezTo>
                    <a:pt x="320" y="1439"/>
                    <a:pt x="0" y="1119"/>
                    <a:pt x="0" y="731"/>
                  </a:cubicBezTo>
                  <a:cubicBezTo>
                    <a:pt x="0" y="320"/>
                    <a:pt x="320" y="1"/>
                    <a:pt x="708" y="1"/>
                  </a:cubicBezTo>
                  <a:cubicBezTo>
                    <a:pt x="1119" y="1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86750" y="1925725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1" y="731"/>
                  </a:moveTo>
                  <a:cubicBezTo>
                    <a:pt x="1461" y="1119"/>
                    <a:pt x="1142" y="1438"/>
                    <a:pt x="731" y="1438"/>
                  </a:cubicBezTo>
                  <a:cubicBezTo>
                    <a:pt x="343" y="1438"/>
                    <a:pt x="1" y="1119"/>
                    <a:pt x="1" y="731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42" y="0"/>
                    <a:pt x="1461" y="320"/>
                    <a:pt x="1461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6750" y="1848700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1" y="730"/>
                  </a:moveTo>
                  <a:cubicBezTo>
                    <a:pt x="1461" y="1118"/>
                    <a:pt x="1142" y="1438"/>
                    <a:pt x="731" y="1438"/>
                  </a:cubicBezTo>
                  <a:cubicBezTo>
                    <a:pt x="343" y="1438"/>
                    <a:pt x="1" y="1118"/>
                    <a:pt x="1" y="730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42" y="0"/>
                    <a:pt x="1461" y="320"/>
                    <a:pt x="1461" y="7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45400" y="17100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08"/>
                  </a:moveTo>
                  <a:cubicBezTo>
                    <a:pt x="1438" y="1119"/>
                    <a:pt x="1118" y="1439"/>
                    <a:pt x="730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0" y="1"/>
                  </a:cubicBezTo>
                  <a:cubicBezTo>
                    <a:pt x="1118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1857050" y="111085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9" y="709"/>
                  </a:moveTo>
                  <a:cubicBezTo>
                    <a:pt x="1439" y="1119"/>
                    <a:pt x="1119" y="1439"/>
                    <a:pt x="708" y="1439"/>
                  </a:cubicBezTo>
                  <a:cubicBezTo>
                    <a:pt x="320" y="1439"/>
                    <a:pt x="1" y="1119"/>
                    <a:pt x="1" y="709"/>
                  </a:cubicBezTo>
                  <a:cubicBezTo>
                    <a:pt x="1" y="321"/>
                    <a:pt x="320" y="1"/>
                    <a:pt x="708" y="1"/>
                  </a:cubicBezTo>
                  <a:cubicBezTo>
                    <a:pt x="1119" y="1"/>
                    <a:pt x="1439" y="321"/>
                    <a:pt x="1439" y="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1184850" y="12415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09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09"/>
                  </a:cubicBezTo>
                  <a:cubicBezTo>
                    <a:pt x="0" y="321"/>
                    <a:pt x="320" y="1"/>
                    <a:pt x="731" y="1"/>
                  </a:cubicBezTo>
                  <a:cubicBezTo>
                    <a:pt x="1119" y="1"/>
                    <a:pt x="1438" y="321"/>
                    <a:pt x="1438" y="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952100" y="1420150"/>
              <a:ext cx="35975" cy="36550"/>
            </a:xfrm>
            <a:custGeom>
              <a:avLst/>
              <a:gdLst/>
              <a:ahLst/>
              <a:cxnLst/>
              <a:rect l="l" t="t" r="r" b="b"/>
              <a:pathLst>
                <a:path w="1439" h="1462" extrusionOk="0">
                  <a:moveTo>
                    <a:pt x="1438" y="731"/>
                  </a:moveTo>
                  <a:cubicBezTo>
                    <a:pt x="1438" y="1119"/>
                    <a:pt x="1119" y="1461"/>
                    <a:pt x="731" y="1461"/>
                  </a:cubicBezTo>
                  <a:cubicBezTo>
                    <a:pt x="320" y="1461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284463" y="2359113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393950" y="169177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9" y="731"/>
                  </a:moveTo>
                  <a:cubicBezTo>
                    <a:pt x="1439" y="1119"/>
                    <a:pt x="1119" y="1438"/>
                    <a:pt x="708" y="1438"/>
                  </a:cubicBezTo>
                  <a:cubicBezTo>
                    <a:pt x="320" y="1438"/>
                    <a:pt x="1" y="1119"/>
                    <a:pt x="1" y="731"/>
                  </a:cubicBezTo>
                  <a:cubicBezTo>
                    <a:pt x="1" y="320"/>
                    <a:pt x="320" y="0"/>
                    <a:pt x="708" y="0"/>
                  </a:cubicBezTo>
                  <a:cubicBezTo>
                    <a:pt x="1119" y="0"/>
                    <a:pt x="1439" y="320"/>
                    <a:pt x="1439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876700" y="8712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9" y="708"/>
                  </a:moveTo>
                  <a:cubicBezTo>
                    <a:pt x="1439" y="1119"/>
                    <a:pt x="1119" y="1438"/>
                    <a:pt x="708" y="1438"/>
                  </a:cubicBezTo>
                  <a:cubicBezTo>
                    <a:pt x="320" y="1438"/>
                    <a:pt x="1" y="1119"/>
                    <a:pt x="1" y="708"/>
                  </a:cubicBezTo>
                  <a:cubicBezTo>
                    <a:pt x="1" y="320"/>
                    <a:pt x="320" y="0"/>
                    <a:pt x="708" y="0"/>
                  </a:cubicBezTo>
                  <a:cubicBezTo>
                    <a:pt x="1119" y="0"/>
                    <a:pt x="1439" y="320"/>
                    <a:pt x="1439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978350" y="30801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31"/>
                  </a:cubicBezTo>
                  <a:cubicBezTo>
                    <a:pt x="0" y="321"/>
                    <a:pt x="320" y="1"/>
                    <a:pt x="731" y="1"/>
                  </a:cubicBezTo>
                  <a:cubicBezTo>
                    <a:pt x="1119" y="1"/>
                    <a:pt x="1438" y="321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3636850" y="2314900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2" y="731"/>
                  </a:moveTo>
                  <a:cubicBezTo>
                    <a:pt x="1462" y="1119"/>
                    <a:pt x="1119" y="1438"/>
                    <a:pt x="731" y="1438"/>
                  </a:cubicBezTo>
                  <a:cubicBezTo>
                    <a:pt x="343" y="1438"/>
                    <a:pt x="1" y="1119"/>
                    <a:pt x="1" y="731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19" y="0"/>
                    <a:pt x="1462" y="320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25" name="Google Shape;412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2979" y="3122300"/>
            <a:ext cx="202121" cy="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6" name="Google Shape;412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498" y="4133303"/>
            <a:ext cx="323975" cy="32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7" name="Google Shape;412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276" y="981275"/>
            <a:ext cx="4633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736;p57">
            <a:extLst>
              <a:ext uri="{FF2B5EF4-FFF2-40B4-BE49-F238E27FC236}">
                <a16:creationId xmlns:a16="http://schemas.microsoft.com/office/drawing/2014/main" id="{43D8F2EF-D32C-4E3F-B2EC-5EDA6C964BC2}"/>
              </a:ext>
            </a:extLst>
          </p:cNvPr>
          <p:cNvSpPr txBox="1">
            <a:spLocks/>
          </p:cNvSpPr>
          <p:nvPr/>
        </p:nvSpPr>
        <p:spPr>
          <a:xfrm>
            <a:off x="651875" y="624147"/>
            <a:ext cx="3374640" cy="65137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Montserrat SemiBold"/>
              <a:buNone/>
              <a:defRPr sz="35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Future Work</a:t>
            </a:r>
          </a:p>
        </p:txBody>
      </p:sp>
      <p:pic>
        <p:nvPicPr>
          <p:cNvPr id="508" name="Image 0" descr="preencoded.png">
            <a:extLst>
              <a:ext uri="{FF2B5EF4-FFF2-40B4-BE49-F238E27FC236}">
                <a16:creationId xmlns:a16="http://schemas.microsoft.com/office/drawing/2014/main" id="{F9A0D5C0-2484-431D-A6DD-6DB58D3CD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976" y="1796249"/>
            <a:ext cx="3838745" cy="26264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1D37C-B28E-4EB6-A2C8-74FC38491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2312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3" grpId="0" animBg="1"/>
      <p:bldP spid="3625" grpId="0" animBg="1"/>
      <p:bldP spid="3627" grpId="0" animBg="1"/>
      <p:bldP spid="50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50"/>
          <p:cNvSpPr txBox="1">
            <a:spLocks noGrp="1"/>
          </p:cNvSpPr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152" name="Google Shape;4152;p50"/>
          <p:cNvSpPr txBox="1">
            <a:spLocks noGrp="1"/>
          </p:cNvSpPr>
          <p:nvPr>
            <p:ph type="subTitle" idx="1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</a:rPr>
              <a:t>Do you have any questions?</a:t>
            </a:r>
            <a:endParaRPr sz="2500" dirty="0">
              <a:solidFill>
                <a:schemeClr val="lt1"/>
              </a:solidFill>
            </a:endParaRPr>
          </a:p>
        </p:txBody>
      </p:sp>
      <p:pic>
        <p:nvPicPr>
          <p:cNvPr id="4166" name="Google Shape;41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700" y="1879550"/>
            <a:ext cx="1039725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975" y="3645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870" y="2709000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00" y="1304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3" y="2024000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1" name="Google Shape;417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5" y="4059938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FE598-5A4D-4517-905E-1D7416B5B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E0FD7-22E6-4028-B18F-543A95AD4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68605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50"/>
          <p:cNvSpPr txBox="1">
            <a:spLocks noGrp="1"/>
          </p:cNvSpPr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152" name="Google Shape;4152;p50"/>
          <p:cNvSpPr txBox="1">
            <a:spLocks noGrp="1"/>
          </p:cNvSpPr>
          <p:nvPr>
            <p:ph type="subTitle" idx="1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</a:rPr>
              <a:t>Do you have any questions?</a:t>
            </a:r>
            <a:endParaRPr sz="2500" dirty="0">
              <a:solidFill>
                <a:schemeClr val="lt1"/>
              </a:solidFill>
            </a:endParaRPr>
          </a:p>
        </p:txBody>
      </p:sp>
      <p:pic>
        <p:nvPicPr>
          <p:cNvPr id="4166" name="Google Shape;41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700" y="1879550"/>
            <a:ext cx="1039725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975" y="3645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870" y="2709000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00" y="1304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3" y="2024000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1" name="Google Shape;417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5" y="4059938"/>
            <a:ext cx="842275" cy="8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04D5F-41CB-4A29-939D-4D9045867B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537942-0113-4C9D-8FB5-1C64D04F5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808E1E-63C6-4F6B-B592-99E3E4E11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9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1" grpId="0"/>
      <p:bldP spid="415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33"/>
          <p:cNvSpPr txBox="1">
            <a:spLocks noGrp="1"/>
          </p:cNvSpPr>
          <p:nvPr>
            <p:ph type="title"/>
          </p:nvPr>
        </p:nvSpPr>
        <p:spPr>
          <a:xfrm>
            <a:off x="592565" y="1515483"/>
            <a:ext cx="656100" cy="617518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587" name="Google Shape;1587;p33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OF </a:t>
            </a:r>
            <a:r>
              <a:rPr lang="en" dirty="0"/>
              <a:t>CONTENTS</a:t>
            </a:r>
            <a:endParaRPr dirty="0"/>
          </a:p>
        </p:txBody>
      </p:sp>
      <p:sp>
        <p:nvSpPr>
          <p:cNvPr id="1588" name="Google Shape;1588;p33"/>
          <p:cNvSpPr txBox="1">
            <a:spLocks noGrp="1"/>
          </p:cNvSpPr>
          <p:nvPr>
            <p:ph type="subTitle" idx="6"/>
          </p:nvPr>
        </p:nvSpPr>
        <p:spPr>
          <a:xfrm>
            <a:off x="1324870" y="1607683"/>
            <a:ext cx="2642700" cy="484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INTRODUCTION</a:t>
            </a:r>
            <a:endParaRPr dirty="0"/>
          </a:p>
        </p:txBody>
      </p:sp>
      <p:pic>
        <p:nvPicPr>
          <p:cNvPr id="1596" name="Google Shape;15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50" y="-40154"/>
            <a:ext cx="513139" cy="51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681" y="0"/>
            <a:ext cx="513139" cy="5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7367" y="1008839"/>
            <a:ext cx="506641" cy="5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86" y="1107709"/>
            <a:ext cx="520489" cy="52049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583;p33">
            <a:extLst>
              <a:ext uri="{FF2B5EF4-FFF2-40B4-BE49-F238E27FC236}">
                <a16:creationId xmlns:a16="http://schemas.microsoft.com/office/drawing/2014/main" id="{E4D5686D-BA8E-4F24-900B-F43E5429F6E9}"/>
              </a:ext>
            </a:extLst>
          </p:cNvPr>
          <p:cNvSpPr txBox="1">
            <a:spLocks/>
          </p:cNvSpPr>
          <p:nvPr/>
        </p:nvSpPr>
        <p:spPr>
          <a:xfrm>
            <a:off x="4192014" y="1511470"/>
            <a:ext cx="73230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38" name="Google Shape;1588;p33">
            <a:extLst>
              <a:ext uri="{FF2B5EF4-FFF2-40B4-BE49-F238E27FC236}">
                <a16:creationId xmlns:a16="http://schemas.microsoft.com/office/drawing/2014/main" id="{81A82F62-3D5A-4BCD-A681-AEAF60369FE4}"/>
              </a:ext>
            </a:extLst>
          </p:cNvPr>
          <p:cNvSpPr txBox="1">
            <a:spLocks/>
          </p:cNvSpPr>
          <p:nvPr/>
        </p:nvSpPr>
        <p:spPr>
          <a:xfrm>
            <a:off x="4924320" y="1603670"/>
            <a:ext cx="2642700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Problem Definition</a:t>
            </a:r>
          </a:p>
        </p:txBody>
      </p:sp>
      <p:sp>
        <p:nvSpPr>
          <p:cNvPr id="39" name="Google Shape;1583;p33">
            <a:extLst>
              <a:ext uri="{FF2B5EF4-FFF2-40B4-BE49-F238E27FC236}">
                <a16:creationId xmlns:a16="http://schemas.microsoft.com/office/drawing/2014/main" id="{553C5D0E-AB7A-46FA-A024-A1ACC9578B2C}"/>
              </a:ext>
            </a:extLst>
          </p:cNvPr>
          <p:cNvSpPr txBox="1">
            <a:spLocks/>
          </p:cNvSpPr>
          <p:nvPr/>
        </p:nvSpPr>
        <p:spPr>
          <a:xfrm>
            <a:off x="524377" y="2457953"/>
            <a:ext cx="73230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03.</a:t>
            </a:r>
          </a:p>
        </p:txBody>
      </p:sp>
      <p:sp>
        <p:nvSpPr>
          <p:cNvPr id="40" name="Google Shape;1588;p33">
            <a:extLst>
              <a:ext uri="{FF2B5EF4-FFF2-40B4-BE49-F238E27FC236}">
                <a16:creationId xmlns:a16="http://schemas.microsoft.com/office/drawing/2014/main" id="{58932CB5-D118-4362-A45C-1977B75A8051}"/>
              </a:ext>
            </a:extLst>
          </p:cNvPr>
          <p:cNvSpPr txBox="1">
            <a:spLocks/>
          </p:cNvSpPr>
          <p:nvPr/>
        </p:nvSpPr>
        <p:spPr>
          <a:xfrm>
            <a:off x="1256683" y="2550153"/>
            <a:ext cx="2642700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Methodology</a:t>
            </a:r>
          </a:p>
        </p:txBody>
      </p:sp>
      <p:sp>
        <p:nvSpPr>
          <p:cNvPr id="41" name="Google Shape;1583;p33">
            <a:extLst>
              <a:ext uri="{FF2B5EF4-FFF2-40B4-BE49-F238E27FC236}">
                <a16:creationId xmlns:a16="http://schemas.microsoft.com/office/drawing/2014/main" id="{56582710-D9AC-48BC-8D9E-F615821F6D6E}"/>
              </a:ext>
            </a:extLst>
          </p:cNvPr>
          <p:cNvSpPr txBox="1">
            <a:spLocks/>
          </p:cNvSpPr>
          <p:nvPr/>
        </p:nvSpPr>
        <p:spPr>
          <a:xfrm>
            <a:off x="4202033" y="2453938"/>
            <a:ext cx="77302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42" name="Google Shape;1588;p33">
            <a:extLst>
              <a:ext uri="{FF2B5EF4-FFF2-40B4-BE49-F238E27FC236}">
                <a16:creationId xmlns:a16="http://schemas.microsoft.com/office/drawing/2014/main" id="{D9E9316E-DEA5-456D-905C-010FF3C50819}"/>
              </a:ext>
            </a:extLst>
          </p:cNvPr>
          <p:cNvSpPr txBox="1">
            <a:spLocks/>
          </p:cNvSpPr>
          <p:nvPr/>
        </p:nvSpPr>
        <p:spPr>
          <a:xfrm>
            <a:off x="4934339" y="2546138"/>
            <a:ext cx="2642700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Implementation</a:t>
            </a:r>
          </a:p>
        </p:txBody>
      </p:sp>
      <p:sp>
        <p:nvSpPr>
          <p:cNvPr id="43" name="Google Shape;1583;p33">
            <a:extLst>
              <a:ext uri="{FF2B5EF4-FFF2-40B4-BE49-F238E27FC236}">
                <a16:creationId xmlns:a16="http://schemas.microsoft.com/office/drawing/2014/main" id="{7801BEDD-10FB-4471-83E0-B56C81D24F0A}"/>
              </a:ext>
            </a:extLst>
          </p:cNvPr>
          <p:cNvSpPr txBox="1">
            <a:spLocks/>
          </p:cNvSpPr>
          <p:nvPr/>
        </p:nvSpPr>
        <p:spPr>
          <a:xfrm>
            <a:off x="4204041" y="3484652"/>
            <a:ext cx="77302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44" name="Google Shape;1588;p33">
            <a:extLst>
              <a:ext uri="{FF2B5EF4-FFF2-40B4-BE49-F238E27FC236}">
                <a16:creationId xmlns:a16="http://schemas.microsoft.com/office/drawing/2014/main" id="{3FCAC23D-0491-4DAB-B417-F9275D1D2AF8}"/>
              </a:ext>
            </a:extLst>
          </p:cNvPr>
          <p:cNvSpPr txBox="1">
            <a:spLocks/>
          </p:cNvSpPr>
          <p:nvPr/>
        </p:nvSpPr>
        <p:spPr>
          <a:xfrm>
            <a:off x="4936346" y="3576852"/>
            <a:ext cx="3487653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Conclusion &amp; Future Work</a:t>
            </a:r>
          </a:p>
        </p:txBody>
      </p:sp>
      <p:sp>
        <p:nvSpPr>
          <p:cNvPr id="45" name="Google Shape;1583;p33">
            <a:extLst>
              <a:ext uri="{FF2B5EF4-FFF2-40B4-BE49-F238E27FC236}">
                <a16:creationId xmlns:a16="http://schemas.microsoft.com/office/drawing/2014/main" id="{16002B77-520E-459C-BCC8-96C2BD8E1CD6}"/>
              </a:ext>
            </a:extLst>
          </p:cNvPr>
          <p:cNvSpPr txBox="1">
            <a:spLocks/>
          </p:cNvSpPr>
          <p:nvPr/>
        </p:nvSpPr>
        <p:spPr>
          <a:xfrm>
            <a:off x="512342" y="3468612"/>
            <a:ext cx="77302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46" name="Google Shape;1588;p33">
            <a:extLst>
              <a:ext uri="{FF2B5EF4-FFF2-40B4-BE49-F238E27FC236}">
                <a16:creationId xmlns:a16="http://schemas.microsoft.com/office/drawing/2014/main" id="{CE27F1F3-6D14-4A56-9D82-AB7D2C3703CE}"/>
              </a:ext>
            </a:extLst>
          </p:cNvPr>
          <p:cNvSpPr txBox="1">
            <a:spLocks/>
          </p:cNvSpPr>
          <p:nvPr/>
        </p:nvSpPr>
        <p:spPr>
          <a:xfrm>
            <a:off x="1244647" y="3560812"/>
            <a:ext cx="3487653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Experimental Results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C045D0-6FD0-48B1-8B47-45FF6BD81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3" grpId="0" animBg="1"/>
      <p:bldP spid="1587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50"/>
          <p:cNvSpPr txBox="1">
            <a:spLocks noGrp="1"/>
          </p:cNvSpPr>
          <p:nvPr>
            <p:ph type="ctrTitle"/>
          </p:nvPr>
        </p:nvSpPr>
        <p:spPr>
          <a:xfrm>
            <a:off x="2972486" y="167187"/>
            <a:ext cx="3295200" cy="99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QR Code</a:t>
            </a:r>
            <a:endParaRPr dirty="0"/>
          </a:p>
        </p:txBody>
      </p:sp>
      <p:pic>
        <p:nvPicPr>
          <p:cNvPr id="4166" name="Google Shape;41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700" y="1879550"/>
            <a:ext cx="1039725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975" y="3645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870" y="2709000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00" y="1304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3" y="2024000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1" name="Google Shape;417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5" y="4059938"/>
            <a:ext cx="842275" cy="8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04D5F-41CB-4A29-939D-4D9045867B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537942-0113-4C9D-8FB5-1C64D04F5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808E1E-63C6-4F6B-B592-99E3E4E11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1BDEB-C26C-43D5-B0E3-2DBF5C9E3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6313" y="1218825"/>
            <a:ext cx="3391373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9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5"/>
          <p:cNvSpPr txBox="1">
            <a:spLocks noGrp="1"/>
          </p:cNvSpPr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lt2"/>
                </a:solidFill>
              </a:rPr>
              <a:t>INTRODUCTION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20" name="Google Shape;1620;p35"/>
          <p:cNvSpPr txBox="1">
            <a:spLocks noGrp="1"/>
          </p:cNvSpPr>
          <p:nvPr>
            <p:ph type="title" idx="2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pic>
        <p:nvPicPr>
          <p:cNvPr id="1621" name="Google Shape;16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4E3C9-AE10-44DA-8900-169D78F1E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42880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" grpId="0"/>
      <p:bldP spid="16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3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7656125" y="14905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4350" y="3003750"/>
            <a:ext cx="1888825" cy="1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4650" y="2636325"/>
            <a:ext cx="1404250" cy="14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34"/>
          <p:cNvSpPr txBox="1">
            <a:spLocks noGrp="1"/>
          </p:cNvSpPr>
          <p:nvPr>
            <p:ph type="title"/>
          </p:nvPr>
        </p:nvSpPr>
        <p:spPr>
          <a:xfrm>
            <a:off x="71516" y="397291"/>
            <a:ext cx="5467349" cy="9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INTRODUCTION</a:t>
            </a:r>
            <a:endParaRPr dirty="0"/>
          </a:p>
        </p:txBody>
      </p:sp>
      <p:pic>
        <p:nvPicPr>
          <p:cNvPr id="1609" name="Google Shape;1609;p3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374475" y="14905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3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143500" y="21517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3850" y="1583600"/>
            <a:ext cx="812275" cy="8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3550" y="661039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2350" y="3823813"/>
            <a:ext cx="1327876" cy="13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F5A4A621-5CEF-4342-8C77-300FCB325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6282" y="1322413"/>
            <a:ext cx="3304517" cy="2260975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FF4C1A40-5CEE-4B76-913E-B045135B9012}"/>
              </a:ext>
            </a:extLst>
          </p:cNvPr>
          <p:cNvSpPr/>
          <p:nvPr/>
        </p:nvSpPr>
        <p:spPr>
          <a:xfrm>
            <a:off x="104244" y="17725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-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Growing sector </a:t>
            </a:r>
            <a:r>
              <a:rPr lang="en-US" dirty="0">
                <a:solidFill>
                  <a:schemeClr val="lt1"/>
                </a:solidFill>
                <a:latin typeface="Montserrat"/>
              </a:rPr>
              <a:t>vital to Egypt’s economy and food security</a:t>
            </a:r>
            <a:r>
              <a:rPr lang="en-US" sz="800" dirty="0">
                <a:solidFill>
                  <a:schemeClr val="lt1"/>
                </a:solidFill>
                <a:latin typeface="Montserrat"/>
              </a:rPr>
              <a:t>[1]</a:t>
            </a: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14235E4E-E0E2-4C9F-B4E8-E818A0E75AE1}"/>
              </a:ext>
            </a:extLst>
          </p:cNvPr>
          <p:cNvSpPr/>
          <p:nvPr/>
        </p:nvSpPr>
        <p:spPr>
          <a:xfrm>
            <a:off x="134224" y="27005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- Issues: manual monitoring, high mortality, inefficient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 resource use</a:t>
            </a:r>
            <a:r>
              <a:rPr lang="en-US" sz="800" dirty="0">
                <a:solidFill>
                  <a:schemeClr val="lt1"/>
                </a:solidFill>
                <a:latin typeface="Montserrat"/>
              </a:rPr>
              <a:t>[2]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8D27B04F-18B6-440D-B4A3-6C94097FAE18}"/>
              </a:ext>
            </a:extLst>
          </p:cNvPr>
          <p:cNvSpPr/>
          <p:nvPr/>
        </p:nvSpPr>
        <p:spPr>
          <a:xfrm>
            <a:off x="134224" y="39883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- Aqua Vision: smart IoT and AI-based aquaculture optimization system</a:t>
            </a:r>
          </a:p>
        </p:txBody>
      </p:sp>
      <p:grpSp>
        <p:nvGrpSpPr>
          <p:cNvPr id="17" name="Google Shape;4587;p58">
            <a:extLst>
              <a:ext uri="{FF2B5EF4-FFF2-40B4-BE49-F238E27FC236}">
                <a16:creationId xmlns:a16="http://schemas.microsoft.com/office/drawing/2014/main" id="{0F88FDB8-C79B-45BA-861F-4578455A1412}"/>
              </a:ext>
            </a:extLst>
          </p:cNvPr>
          <p:cNvGrpSpPr/>
          <p:nvPr/>
        </p:nvGrpSpPr>
        <p:grpSpPr>
          <a:xfrm>
            <a:off x="580700" y="2119071"/>
            <a:ext cx="521514" cy="521514"/>
            <a:chOff x="5681300" y="2527788"/>
            <a:chExt cx="805800" cy="805800"/>
          </a:xfrm>
        </p:grpSpPr>
        <p:sp>
          <p:nvSpPr>
            <p:cNvPr id="18" name="Google Shape;4588;p58">
              <a:extLst>
                <a:ext uri="{FF2B5EF4-FFF2-40B4-BE49-F238E27FC236}">
                  <a16:creationId xmlns:a16="http://schemas.microsoft.com/office/drawing/2014/main" id="{65F03B22-9381-45A1-BB5D-5998ADA3D036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4589;p58">
              <a:extLst>
                <a:ext uri="{FF2B5EF4-FFF2-40B4-BE49-F238E27FC236}">
                  <a16:creationId xmlns:a16="http://schemas.microsoft.com/office/drawing/2014/main" id="{7E6DDECF-098C-4D62-8692-5190E42F50D0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6">
                <a:lumMod val="95000"/>
              </a:schemeClr>
            </a:solidFill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 1">
            <a:extLst>
              <a:ext uri="{FF2B5EF4-FFF2-40B4-BE49-F238E27FC236}">
                <a16:creationId xmlns:a16="http://schemas.microsoft.com/office/drawing/2014/main" id="{EAF4208E-43B8-41B2-873B-7C7B31BB9B1F}"/>
              </a:ext>
            </a:extLst>
          </p:cNvPr>
          <p:cNvSpPr/>
          <p:nvPr/>
        </p:nvSpPr>
        <p:spPr>
          <a:xfrm>
            <a:off x="1136267" y="2121511"/>
            <a:ext cx="6244709" cy="535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000" dirty="0">
                <a:solidFill>
                  <a:schemeClr val="lt1"/>
                </a:solidFill>
                <a:latin typeface="Montserrat"/>
              </a:rPr>
              <a:t>75% of Egypt’s total fish production</a:t>
            </a:r>
          </a:p>
        </p:txBody>
      </p:sp>
      <p:grpSp>
        <p:nvGrpSpPr>
          <p:cNvPr id="22" name="Google Shape;4590;p58">
            <a:extLst>
              <a:ext uri="{FF2B5EF4-FFF2-40B4-BE49-F238E27FC236}">
                <a16:creationId xmlns:a16="http://schemas.microsoft.com/office/drawing/2014/main" id="{56505656-2B60-45EE-B807-CCF1C22017C2}"/>
              </a:ext>
            </a:extLst>
          </p:cNvPr>
          <p:cNvGrpSpPr/>
          <p:nvPr/>
        </p:nvGrpSpPr>
        <p:grpSpPr>
          <a:xfrm>
            <a:off x="1464475" y="3164658"/>
            <a:ext cx="533033" cy="533033"/>
            <a:chOff x="4049800" y="640400"/>
            <a:chExt cx="858900" cy="858900"/>
          </a:xfrm>
        </p:grpSpPr>
        <p:sp>
          <p:nvSpPr>
            <p:cNvPr id="23" name="Google Shape;4591;p58">
              <a:extLst>
                <a:ext uri="{FF2B5EF4-FFF2-40B4-BE49-F238E27FC236}">
                  <a16:creationId xmlns:a16="http://schemas.microsoft.com/office/drawing/2014/main" id="{91E9693F-ADEB-4E94-9BBB-EEC554633B17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accent6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92;p58">
              <a:extLst>
                <a:ext uri="{FF2B5EF4-FFF2-40B4-BE49-F238E27FC236}">
                  <a16:creationId xmlns:a16="http://schemas.microsoft.com/office/drawing/2014/main" id="{18C3028D-1A22-41FE-839F-C9D89B611C9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chemeClr val="tx1">
                <a:lumMod val="50000"/>
              </a:schemeClr>
            </a:solidFill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Text 2">
            <a:extLst>
              <a:ext uri="{FF2B5EF4-FFF2-40B4-BE49-F238E27FC236}">
                <a16:creationId xmlns:a16="http://schemas.microsoft.com/office/drawing/2014/main" id="{C4DC4AA9-1CCB-4DBA-9188-0ED1941F8D9F}"/>
              </a:ext>
            </a:extLst>
          </p:cNvPr>
          <p:cNvSpPr/>
          <p:nvPr/>
        </p:nvSpPr>
        <p:spPr>
          <a:xfrm>
            <a:off x="2088112" y="3228138"/>
            <a:ext cx="6244709" cy="44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30% fish mortality rates</a:t>
            </a: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F2F5852D-5EEA-4AC2-A78E-1C425A3924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" grpId="0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5"/>
          <p:cNvSpPr txBox="1">
            <a:spLocks noGrp="1"/>
          </p:cNvSpPr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-US" dirty="0">
                <a:solidFill>
                  <a:schemeClr val="lt2"/>
                </a:solidFill>
              </a:rPr>
              <a:t>Problem Definition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20" name="Google Shape;1620;p35"/>
          <p:cNvSpPr txBox="1">
            <a:spLocks noGrp="1"/>
          </p:cNvSpPr>
          <p:nvPr>
            <p:ph type="title" idx="2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pic>
        <p:nvPicPr>
          <p:cNvPr id="1621" name="Google Shape;16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8C2E4-5E5C-4624-9A04-4BD2E1828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5408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" grpId="0"/>
      <p:bldP spid="16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38"/>
          <p:cNvSpPr txBox="1">
            <a:spLocks noGrp="1"/>
          </p:cNvSpPr>
          <p:nvPr>
            <p:ph type="subTitle" idx="1"/>
          </p:nvPr>
        </p:nvSpPr>
        <p:spPr>
          <a:xfrm>
            <a:off x="614084" y="2466000"/>
            <a:ext cx="2601307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Manual Monitoring</a:t>
            </a:r>
            <a:endParaRPr sz="1600" dirty="0"/>
          </a:p>
        </p:txBody>
      </p:sp>
      <p:sp>
        <p:nvSpPr>
          <p:cNvPr id="1695" name="Google Shape;1695;p38"/>
          <p:cNvSpPr txBox="1">
            <a:spLocks noGrp="1"/>
          </p:cNvSpPr>
          <p:nvPr>
            <p:ph type="subTitle" idx="5"/>
          </p:nvPr>
        </p:nvSpPr>
        <p:spPr>
          <a:xfrm>
            <a:off x="3426017" y="2465988"/>
            <a:ext cx="2810655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No Real-Time Adaptation</a:t>
            </a:r>
          </a:p>
        </p:txBody>
      </p:sp>
      <p:sp>
        <p:nvSpPr>
          <p:cNvPr id="1696" name="Google Shape;1696;p38"/>
          <p:cNvSpPr txBox="1">
            <a:spLocks noGrp="1"/>
          </p:cNvSpPr>
          <p:nvPr>
            <p:ph type="subTitle" idx="6"/>
          </p:nvPr>
        </p:nvSpPr>
        <p:spPr>
          <a:xfrm>
            <a:off x="6390750" y="2465988"/>
            <a:ext cx="1938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Fixed Threshold </a:t>
            </a:r>
            <a:endParaRPr sz="1600" dirty="0"/>
          </a:p>
        </p:txBody>
      </p:sp>
      <p:sp>
        <p:nvSpPr>
          <p:cNvPr id="1698" name="Google Shape;1698;p38"/>
          <p:cNvSpPr txBox="1">
            <a:spLocks noGrp="1"/>
          </p:cNvSpPr>
          <p:nvPr>
            <p:ph type="subTitle" idx="2"/>
          </p:nvPr>
        </p:nvSpPr>
        <p:spPr>
          <a:xfrm>
            <a:off x="732525" y="301197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Time-consuming, prone to human error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9" name="Google Shape;1699;p38"/>
          <p:cNvSpPr txBox="1">
            <a:spLocks noGrp="1"/>
          </p:cNvSpPr>
          <p:nvPr>
            <p:ph type="subTitle" idx="3"/>
          </p:nvPr>
        </p:nvSpPr>
        <p:spPr>
          <a:xfrm>
            <a:off x="3516900" y="300822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Delayed response causes fish stress and mortality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0" name="Google Shape;1700;p38"/>
          <p:cNvSpPr txBox="1">
            <a:spLocks noGrp="1"/>
          </p:cNvSpPr>
          <p:nvPr>
            <p:ph type="subTitle" idx="4"/>
          </p:nvPr>
        </p:nvSpPr>
        <p:spPr>
          <a:xfrm>
            <a:off x="6301275" y="3008225"/>
            <a:ext cx="2112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Inefficient across seasons and fish growth stages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18" name="Google Shape;1718;p38"/>
          <p:cNvGrpSpPr/>
          <p:nvPr/>
        </p:nvGrpSpPr>
        <p:grpSpPr>
          <a:xfrm rot="-2910380">
            <a:off x="8536036" y="1000323"/>
            <a:ext cx="1244243" cy="1385931"/>
            <a:chOff x="5258800" y="3753388"/>
            <a:chExt cx="1244125" cy="1385800"/>
          </a:xfrm>
        </p:grpSpPr>
        <p:sp>
          <p:nvSpPr>
            <p:cNvPr id="1719" name="Google Shape;1719;p38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8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8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4" name="Google Shape;18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75" y="4085975"/>
            <a:ext cx="1309125" cy="13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275" y="-410386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2225" y="3663225"/>
            <a:ext cx="199225" cy="1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55326" y="1266623"/>
            <a:ext cx="1309125" cy="130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250" y="257450"/>
            <a:ext cx="199225" cy="1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607;p34">
            <a:extLst>
              <a:ext uri="{FF2B5EF4-FFF2-40B4-BE49-F238E27FC236}">
                <a16:creationId xmlns:a16="http://schemas.microsoft.com/office/drawing/2014/main" id="{941EBAB5-A795-4743-831F-8ADCF9E13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6" y="397291"/>
            <a:ext cx="6044471" cy="9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000" dirty="0">
                <a:solidFill>
                  <a:schemeClr val="lt1"/>
                </a:solidFill>
              </a:rPr>
              <a:t>02.</a:t>
            </a:r>
            <a:r>
              <a:rPr lang="en-US" sz="4000" dirty="0">
                <a:solidFill>
                  <a:schemeClr val="lt1"/>
                </a:solidFill>
              </a:rPr>
              <a:t>Problem Definition</a:t>
            </a:r>
            <a:endParaRPr sz="4000" dirty="0">
              <a:solidFill>
                <a:schemeClr val="lt1"/>
              </a:solidFill>
            </a:endParaRPr>
          </a:p>
        </p:txBody>
      </p:sp>
      <p:grpSp>
        <p:nvGrpSpPr>
          <p:cNvPr id="128" name="Google Shape;12117;p64">
            <a:extLst>
              <a:ext uri="{FF2B5EF4-FFF2-40B4-BE49-F238E27FC236}">
                <a16:creationId xmlns:a16="http://schemas.microsoft.com/office/drawing/2014/main" id="{CAAA7C43-F0AB-4A83-AE0F-F74FB948E484}"/>
              </a:ext>
            </a:extLst>
          </p:cNvPr>
          <p:cNvGrpSpPr/>
          <p:nvPr/>
        </p:nvGrpSpPr>
        <p:grpSpPr>
          <a:xfrm>
            <a:off x="1541459" y="1685379"/>
            <a:ext cx="602701" cy="662082"/>
            <a:chOff x="1958520" y="2302574"/>
            <a:chExt cx="359213" cy="327807"/>
          </a:xfrm>
          <a:solidFill>
            <a:srgbClr val="8CC9CC"/>
          </a:solidFill>
        </p:grpSpPr>
        <p:sp>
          <p:nvSpPr>
            <p:cNvPr id="129" name="Google Shape;12118;p64">
              <a:extLst>
                <a:ext uri="{FF2B5EF4-FFF2-40B4-BE49-F238E27FC236}">
                  <a16:creationId xmlns:a16="http://schemas.microsoft.com/office/drawing/2014/main" id="{FDEC4722-BFC3-4D6E-9EF0-1114EF8C2462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19;p64">
              <a:extLst>
                <a:ext uri="{FF2B5EF4-FFF2-40B4-BE49-F238E27FC236}">
                  <a16:creationId xmlns:a16="http://schemas.microsoft.com/office/drawing/2014/main" id="{B43628A1-BF83-4738-A19D-409911773060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2120;p64">
              <a:extLst>
                <a:ext uri="{FF2B5EF4-FFF2-40B4-BE49-F238E27FC236}">
                  <a16:creationId xmlns:a16="http://schemas.microsoft.com/office/drawing/2014/main" id="{68A0B0BB-855A-4D4D-AAF0-BC1C00B46BC7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2161;p64">
            <a:extLst>
              <a:ext uri="{FF2B5EF4-FFF2-40B4-BE49-F238E27FC236}">
                <a16:creationId xmlns:a16="http://schemas.microsoft.com/office/drawing/2014/main" id="{55E2BD16-5C5A-405D-B294-372B8FB60E6B}"/>
              </a:ext>
            </a:extLst>
          </p:cNvPr>
          <p:cNvGrpSpPr/>
          <p:nvPr/>
        </p:nvGrpSpPr>
        <p:grpSpPr>
          <a:xfrm>
            <a:off x="4618140" y="1664867"/>
            <a:ext cx="602701" cy="662529"/>
            <a:chOff x="5823294" y="2309751"/>
            <a:chExt cx="315327" cy="314978"/>
          </a:xfrm>
          <a:solidFill>
            <a:srgbClr val="239098"/>
          </a:solidFill>
        </p:grpSpPr>
        <p:sp>
          <p:nvSpPr>
            <p:cNvPr id="134" name="Google Shape;12162;p64">
              <a:extLst>
                <a:ext uri="{FF2B5EF4-FFF2-40B4-BE49-F238E27FC236}">
                  <a16:creationId xmlns:a16="http://schemas.microsoft.com/office/drawing/2014/main" id="{B3012605-1116-4FE8-AC25-1BCB6BEDD786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163;p64">
              <a:extLst>
                <a:ext uri="{FF2B5EF4-FFF2-40B4-BE49-F238E27FC236}">
                  <a16:creationId xmlns:a16="http://schemas.microsoft.com/office/drawing/2014/main" id="{AEB3A7C6-77E7-414F-AF87-37C490AD8555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164;p64">
              <a:extLst>
                <a:ext uri="{FF2B5EF4-FFF2-40B4-BE49-F238E27FC236}">
                  <a16:creationId xmlns:a16="http://schemas.microsoft.com/office/drawing/2014/main" id="{1D90607C-AFCE-40A3-9EE2-B869304457AB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165;p64">
              <a:extLst>
                <a:ext uri="{FF2B5EF4-FFF2-40B4-BE49-F238E27FC236}">
                  <a16:creationId xmlns:a16="http://schemas.microsoft.com/office/drawing/2014/main" id="{7CEE04C5-F4E8-4A8B-90BB-8EE29E70B0E8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2166;p64">
              <a:extLst>
                <a:ext uri="{FF2B5EF4-FFF2-40B4-BE49-F238E27FC236}">
                  <a16:creationId xmlns:a16="http://schemas.microsoft.com/office/drawing/2014/main" id="{5C08406B-3E1D-4B28-B922-A8177D34552D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167;p64">
              <a:extLst>
                <a:ext uri="{FF2B5EF4-FFF2-40B4-BE49-F238E27FC236}">
                  <a16:creationId xmlns:a16="http://schemas.microsoft.com/office/drawing/2014/main" id="{9450D84A-F0AB-49A6-8EDE-CCB6A803E291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168;p64">
              <a:extLst>
                <a:ext uri="{FF2B5EF4-FFF2-40B4-BE49-F238E27FC236}">
                  <a16:creationId xmlns:a16="http://schemas.microsoft.com/office/drawing/2014/main" id="{B6FF3AED-9D83-49D7-93E0-A49C49146408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169;p64">
              <a:extLst>
                <a:ext uri="{FF2B5EF4-FFF2-40B4-BE49-F238E27FC236}">
                  <a16:creationId xmlns:a16="http://schemas.microsoft.com/office/drawing/2014/main" id="{DD68F510-9ADD-4FA9-831F-40DA9DE68F1D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170;p64">
              <a:extLst>
                <a:ext uri="{FF2B5EF4-FFF2-40B4-BE49-F238E27FC236}">
                  <a16:creationId xmlns:a16="http://schemas.microsoft.com/office/drawing/2014/main" id="{2C366F05-5BCF-486A-9952-6E3EE552C8EF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171;p64">
              <a:extLst>
                <a:ext uri="{FF2B5EF4-FFF2-40B4-BE49-F238E27FC236}">
                  <a16:creationId xmlns:a16="http://schemas.microsoft.com/office/drawing/2014/main" id="{9CD614BA-6B26-4365-8E7B-0E2E824E5D89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172;p64">
              <a:extLst>
                <a:ext uri="{FF2B5EF4-FFF2-40B4-BE49-F238E27FC236}">
                  <a16:creationId xmlns:a16="http://schemas.microsoft.com/office/drawing/2014/main" id="{715306A0-9BD2-41A8-B5B6-244550C74EEA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173;p64">
              <a:extLst>
                <a:ext uri="{FF2B5EF4-FFF2-40B4-BE49-F238E27FC236}">
                  <a16:creationId xmlns:a16="http://schemas.microsoft.com/office/drawing/2014/main" id="{84EDD0C2-62EE-40EA-89DB-5E93BCFD5839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174;p64">
              <a:extLst>
                <a:ext uri="{FF2B5EF4-FFF2-40B4-BE49-F238E27FC236}">
                  <a16:creationId xmlns:a16="http://schemas.microsoft.com/office/drawing/2014/main" id="{B0642A92-ADF1-497C-AF5A-D56ECBF07BAA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175;p64">
              <a:extLst>
                <a:ext uri="{FF2B5EF4-FFF2-40B4-BE49-F238E27FC236}">
                  <a16:creationId xmlns:a16="http://schemas.microsoft.com/office/drawing/2014/main" id="{FDCA4608-197F-4B23-A307-2880EA79C657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176;p64">
              <a:extLst>
                <a:ext uri="{FF2B5EF4-FFF2-40B4-BE49-F238E27FC236}">
                  <a16:creationId xmlns:a16="http://schemas.microsoft.com/office/drawing/2014/main" id="{A052AC20-8A43-472A-8BE6-DB0CCC0B8D72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177;p64">
              <a:extLst>
                <a:ext uri="{FF2B5EF4-FFF2-40B4-BE49-F238E27FC236}">
                  <a16:creationId xmlns:a16="http://schemas.microsoft.com/office/drawing/2014/main" id="{E9AA7ABA-EB45-4348-A666-837A7AC206C8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178;p64">
              <a:extLst>
                <a:ext uri="{FF2B5EF4-FFF2-40B4-BE49-F238E27FC236}">
                  <a16:creationId xmlns:a16="http://schemas.microsoft.com/office/drawing/2014/main" id="{0D61D22C-628B-481B-935C-2B1D990E88CE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4378;p67">
            <a:extLst>
              <a:ext uri="{FF2B5EF4-FFF2-40B4-BE49-F238E27FC236}">
                <a16:creationId xmlns:a16="http://schemas.microsoft.com/office/drawing/2014/main" id="{F66F3548-445A-419B-AA05-18B38AA3EF92}"/>
              </a:ext>
            </a:extLst>
          </p:cNvPr>
          <p:cNvGrpSpPr/>
          <p:nvPr/>
        </p:nvGrpSpPr>
        <p:grpSpPr>
          <a:xfrm>
            <a:off x="6933785" y="1570466"/>
            <a:ext cx="728813" cy="775365"/>
            <a:chOff x="2232511" y="1512759"/>
            <a:chExt cx="299534" cy="348068"/>
          </a:xfrm>
          <a:solidFill>
            <a:srgbClr val="25C3BB"/>
          </a:solidFill>
        </p:grpSpPr>
        <p:sp>
          <p:nvSpPr>
            <p:cNvPr id="152" name="Google Shape;14379;p67">
              <a:extLst>
                <a:ext uri="{FF2B5EF4-FFF2-40B4-BE49-F238E27FC236}">
                  <a16:creationId xmlns:a16="http://schemas.microsoft.com/office/drawing/2014/main" id="{2BB958E5-D3B4-4592-93D5-98684C4201BE}"/>
                </a:ext>
              </a:extLst>
            </p:cNvPr>
            <p:cNvSpPr/>
            <p:nvPr/>
          </p:nvSpPr>
          <p:spPr>
            <a:xfrm>
              <a:off x="2278162" y="1715226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846" y="333"/>
                  </a:lnTo>
                  <a:cubicBezTo>
                    <a:pt x="2929" y="333"/>
                    <a:pt x="3013" y="250"/>
                    <a:pt x="3013" y="167"/>
                  </a:cubicBezTo>
                  <a:cubicBezTo>
                    <a:pt x="3013" y="71"/>
                    <a:pt x="2929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380;p67">
              <a:extLst>
                <a:ext uri="{FF2B5EF4-FFF2-40B4-BE49-F238E27FC236}">
                  <a16:creationId xmlns:a16="http://schemas.microsoft.com/office/drawing/2014/main" id="{688EB096-1B39-4702-9962-FFFAA923A458}"/>
                </a:ext>
              </a:extLst>
            </p:cNvPr>
            <p:cNvSpPr/>
            <p:nvPr/>
          </p:nvSpPr>
          <p:spPr>
            <a:xfrm>
              <a:off x="2278162" y="173445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62"/>
                    <a:pt x="3013" y="167"/>
                  </a:cubicBezTo>
                  <a:cubicBezTo>
                    <a:pt x="3013" y="84"/>
                    <a:pt x="2929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381;p67">
              <a:extLst>
                <a:ext uri="{FF2B5EF4-FFF2-40B4-BE49-F238E27FC236}">
                  <a16:creationId xmlns:a16="http://schemas.microsoft.com/office/drawing/2014/main" id="{2858EA49-9CC4-4578-8795-A3CBE63AAB75}"/>
                </a:ext>
              </a:extLst>
            </p:cNvPr>
            <p:cNvSpPr/>
            <p:nvPr/>
          </p:nvSpPr>
          <p:spPr>
            <a:xfrm>
              <a:off x="2278162" y="1754446"/>
              <a:ext cx="95452" cy="10201"/>
            </a:xfrm>
            <a:custGeom>
              <a:avLst/>
              <a:gdLst/>
              <a:ahLst/>
              <a:cxnLst/>
              <a:rect l="l" t="t" r="r" b="b"/>
              <a:pathLst>
                <a:path w="3013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2846" y="322"/>
                  </a:lnTo>
                  <a:cubicBezTo>
                    <a:pt x="2929" y="322"/>
                    <a:pt x="3013" y="250"/>
                    <a:pt x="3013" y="167"/>
                  </a:cubicBezTo>
                  <a:cubicBezTo>
                    <a:pt x="3013" y="72"/>
                    <a:pt x="2929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382;p67">
              <a:extLst>
                <a:ext uri="{FF2B5EF4-FFF2-40B4-BE49-F238E27FC236}">
                  <a16:creationId xmlns:a16="http://schemas.microsoft.com/office/drawing/2014/main" id="{45867AE4-1189-4A86-A12A-84C278BA4C09}"/>
                </a:ext>
              </a:extLst>
            </p:cNvPr>
            <p:cNvSpPr/>
            <p:nvPr/>
          </p:nvSpPr>
          <p:spPr>
            <a:xfrm>
              <a:off x="2278162" y="177367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51"/>
                    <a:pt x="3013" y="167"/>
                  </a:cubicBezTo>
                  <a:cubicBezTo>
                    <a:pt x="3013" y="72"/>
                    <a:pt x="2929" y="1"/>
                    <a:pt x="2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383;p67">
              <a:extLst>
                <a:ext uri="{FF2B5EF4-FFF2-40B4-BE49-F238E27FC236}">
                  <a16:creationId xmlns:a16="http://schemas.microsoft.com/office/drawing/2014/main" id="{EB2553C8-3A14-42CD-8C3E-952090044FAF}"/>
                </a:ext>
              </a:extLst>
            </p:cNvPr>
            <p:cNvSpPr/>
            <p:nvPr/>
          </p:nvSpPr>
          <p:spPr>
            <a:xfrm>
              <a:off x="2232511" y="1512759"/>
              <a:ext cx="299534" cy="348068"/>
            </a:xfrm>
            <a:custGeom>
              <a:avLst/>
              <a:gdLst/>
              <a:ahLst/>
              <a:cxnLst/>
              <a:rect l="l" t="t" r="r" b="b"/>
              <a:pathLst>
                <a:path w="9455" h="10987" extrusionOk="0">
                  <a:moveTo>
                    <a:pt x="2965" y="1700"/>
                  </a:moveTo>
                  <a:cubicBezTo>
                    <a:pt x="3275" y="1700"/>
                    <a:pt x="3537" y="1950"/>
                    <a:pt x="3561" y="2271"/>
                  </a:cubicBezTo>
                  <a:cubicBezTo>
                    <a:pt x="3561" y="2355"/>
                    <a:pt x="3632" y="2414"/>
                    <a:pt x="3715" y="2414"/>
                  </a:cubicBezTo>
                  <a:lnTo>
                    <a:pt x="4275" y="2414"/>
                  </a:lnTo>
                  <a:lnTo>
                    <a:pt x="4275" y="3367"/>
                  </a:lnTo>
                  <a:lnTo>
                    <a:pt x="3977" y="3367"/>
                  </a:lnTo>
                  <a:cubicBezTo>
                    <a:pt x="3882" y="3367"/>
                    <a:pt x="3811" y="3438"/>
                    <a:pt x="3811" y="3534"/>
                  </a:cubicBezTo>
                  <a:cubicBezTo>
                    <a:pt x="3811" y="3629"/>
                    <a:pt x="3882" y="3700"/>
                    <a:pt x="3977" y="3700"/>
                  </a:cubicBezTo>
                  <a:lnTo>
                    <a:pt x="4418" y="3700"/>
                  </a:lnTo>
                  <a:cubicBezTo>
                    <a:pt x="4513" y="3700"/>
                    <a:pt x="4585" y="3629"/>
                    <a:pt x="4585" y="3534"/>
                  </a:cubicBezTo>
                  <a:lnTo>
                    <a:pt x="4585" y="3403"/>
                  </a:lnTo>
                  <a:lnTo>
                    <a:pt x="5073" y="3403"/>
                  </a:lnTo>
                  <a:lnTo>
                    <a:pt x="5073" y="9891"/>
                  </a:lnTo>
                  <a:lnTo>
                    <a:pt x="834" y="9891"/>
                  </a:lnTo>
                  <a:lnTo>
                    <a:pt x="834" y="3403"/>
                  </a:lnTo>
                  <a:lnTo>
                    <a:pt x="1322" y="3403"/>
                  </a:lnTo>
                  <a:lnTo>
                    <a:pt x="1322" y="3534"/>
                  </a:lnTo>
                  <a:cubicBezTo>
                    <a:pt x="1322" y="3629"/>
                    <a:pt x="1394" y="3700"/>
                    <a:pt x="1489" y="3700"/>
                  </a:cubicBezTo>
                  <a:lnTo>
                    <a:pt x="3346" y="3700"/>
                  </a:lnTo>
                  <a:cubicBezTo>
                    <a:pt x="3442" y="3700"/>
                    <a:pt x="3513" y="3629"/>
                    <a:pt x="3513" y="3534"/>
                  </a:cubicBezTo>
                  <a:cubicBezTo>
                    <a:pt x="3513" y="3438"/>
                    <a:pt x="3442" y="3367"/>
                    <a:pt x="3346" y="3367"/>
                  </a:cubicBezTo>
                  <a:lnTo>
                    <a:pt x="1656" y="3367"/>
                  </a:lnTo>
                  <a:lnTo>
                    <a:pt x="1656" y="2414"/>
                  </a:lnTo>
                  <a:lnTo>
                    <a:pt x="2203" y="2414"/>
                  </a:lnTo>
                  <a:cubicBezTo>
                    <a:pt x="2287" y="2414"/>
                    <a:pt x="2346" y="2355"/>
                    <a:pt x="2370" y="2271"/>
                  </a:cubicBezTo>
                  <a:cubicBezTo>
                    <a:pt x="2382" y="1950"/>
                    <a:pt x="2644" y="1700"/>
                    <a:pt x="2965" y="1700"/>
                  </a:cubicBezTo>
                  <a:close/>
                  <a:moveTo>
                    <a:pt x="7091" y="1"/>
                  </a:moveTo>
                  <a:cubicBezTo>
                    <a:pt x="6970" y="1"/>
                    <a:pt x="6849" y="12"/>
                    <a:pt x="6728" y="33"/>
                  </a:cubicBezTo>
                  <a:cubicBezTo>
                    <a:pt x="6192" y="140"/>
                    <a:pt x="5728" y="450"/>
                    <a:pt x="5418" y="914"/>
                  </a:cubicBezTo>
                  <a:cubicBezTo>
                    <a:pt x="5085" y="1402"/>
                    <a:pt x="5001" y="1986"/>
                    <a:pt x="5120" y="2522"/>
                  </a:cubicBezTo>
                  <a:lnTo>
                    <a:pt x="4585" y="2522"/>
                  </a:lnTo>
                  <a:lnTo>
                    <a:pt x="4585" y="2248"/>
                  </a:lnTo>
                  <a:cubicBezTo>
                    <a:pt x="4585" y="2164"/>
                    <a:pt x="4501" y="2093"/>
                    <a:pt x="4418" y="2093"/>
                  </a:cubicBezTo>
                  <a:lnTo>
                    <a:pt x="3846" y="2093"/>
                  </a:lnTo>
                  <a:cubicBezTo>
                    <a:pt x="3763" y="1676"/>
                    <a:pt x="3394" y="1379"/>
                    <a:pt x="2953" y="1379"/>
                  </a:cubicBezTo>
                  <a:cubicBezTo>
                    <a:pt x="2525" y="1379"/>
                    <a:pt x="2156" y="1676"/>
                    <a:pt x="2061" y="2093"/>
                  </a:cubicBezTo>
                  <a:lnTo>
                    <a:pt x="1501" y="2093"/>
                  </a:lnTo>
                  <a:cubicBezTo>
                    <a:pt x="1406" y="2093"/>
                    <a:pt x="1334" y="2164"/>
                    <a:pt x="1334" y="2248"/>
                  </a:cubicBezTo>
                  <a:lnTo>
                    <a:pt x="1334" y="2522"/>
                  </a:lnTo>
                  <a:lnTo>
                    <a:pt x="156" y="2522"/>
                  </a:lnTo>
                  <a:cubicBezTo>
                    <a:pt x="72" y="2522"/>
                    <a:pt x="1" y="2593"/>
                    <a:pt x="1" y="2688"/>
                  </a:cubicBezTo>
                  <a:lnTo>
                    <a:pt x="1" y="10832"/>
                  </a:lnTo>
                  <a:cubicBezTo>
                    <a:pt x="1" y="10915"/>
                    <a:pt x="72" y="10987"/>
                    <a:pt x="156" y="10987"/>
                  </a:cubicBezTo>
                  <a:lnTo>
                    <a:pt x="3370" y="10987"/>
                  </a:lnTo>
                  <a:cubicBezTo>
                    <a:pt x="3465" y="10987"/>
                    <a:pt x="3537" y="10915"/>
                    <a:pt x="3537" y="10832"/>
                  </a:cubicBezTo>
                  <a:cubicBezTo>
                    <a:pt x="3537" y="10737"/>
                    <a:pt x="3465" y="10665"/>
                    <a:pt x="3370" y="10665"/>
                  </a:cubicBezTo>
                  <a:lnTo>
                    <a:pt x="322" y="10665"/>
                  </a:lnTo>
                  <a:lnTo>
                    <a:pt x="322" y="2843"/>
                  </a:lnTo>
                  <a:lnTo>
                    <a:pt x="1334" y="2843"/>
                  </a:lnTo>
                  <a:lnTo>
                    <a:pt x="1334" y="3069"/>
                  </a:lnTo>
                  <a:lnTo>
                    <a:pt x="679" y="3069"/>
                  </a:lnTo>
                  <a:cubicBezTo>
                    <a:pt x="596" y="3069"/>
                    <a:pt x="513" y="3141"/>
                    <a:pt x="513" y="3236"/>
                  </a:cubicBezTo>
                  <a:lnTo>
                    <a:pt x="513" y="10058"/>
                  </a:lnTo>
                  <a:cubicBezTo>
                    <a:pt x="513" y="10142"/>
                    <a:pt x="596" y="10213"/>
                    <a:pt x="679" y="10213"/>
                  </a:cubicBezTo>
                  <a:lnTo>
                    <a:pt x="5228" y="10213"/>
                  </a:lnTo>
                  <a:cubicBezTo>
                    <a:pt x="5311" y="10213"/>
                    <a:pt x="5382" y="10142"/>
                    <a:pt x="5382" y="10058"/>
                  </a:cubicBezTo>
                  <a:lnTo>
                    <a:pt x="5382" y="3236"/>
                  </a:lnTo>
                  <a:cubicBezTo>
                    <a:pt x="5382" y="3141"/>
                    <a:pt x="5311" y="3069"/>
                    <a:pt x="5228" y="3069"/>
                  </a:cubicBezTo>
                  <a:lnTo>
                    <a:pt x="4585" y="3069"/>
                  </a:lnTo>
                  <a:lnTo>
                    <a:pt x="4585" y="2843"/>
                  </a:lnTo>
                  <a:lnTo>
                    <a:pt x="5228" y="2843"/>
                  </a:lnTo>
                  <a:cubicBezTo>
                    <a:pt x="5287" y="2998"/>
                    <a:pt x="5370" y="3141"/>
                    <a:pt x="5478" y="3284"/>
                  </a:cubicBezTo>
                  <a:lnTo>
                    <a:pt x="5430" y="4331"/>
                  </a:lnTo>
                  <a:cubicBezTo>
                    <a:pt x="5430" y="4391"/>
                    <a:pt x="5466" y="4438"/>
                    <a:pt x="5501" y="4474"/>
                  </a:cubicBezTo>
                  <a:cubicBezTo>
                    <a:pt x="5537" y="4486"/>
                    <a:pt x="5561" y="4498"/>
                    <a:pt x="5597" y="4498"/>
                  </a:cubicBezTo>
                  <a:lnTo>
                    <a:pt x="5609" y="4498"/>
                  </a:lnTo>
                  <a:lnTo>
                    <a:pt x="5609" y="10665"/>
                  </a:lnTo>
                  <a:lnTo>
                    <a:pt x="3989" y="10665"/>
                  </a:lnTo>
                  <a:cubicBezTo>
                    <a:pt x="3894" y="10665"/>
                    <a:pt x="3823" y="10737"/>
                    <a:pt x="3823" y="10820"/>
                  </a:cubicBezTo>
                  <a:cubicBezTo>
                    <a:pt x="3823" y="10915"/>
                    <a:pt x="3894" y="10987"/>
                    <a:pt x="3989" y="10987"/>
                  </a:cubicBezTo>
                  <a:lnTo>
                    <a:pt x="5775" y="10987"/>
                  </a:lnTo>
                  <a:cubicBezTo>
                    <a:pt x="5859" y="10987"/>
                    <a:pt x="5942" y="10915"/>
                    <a:pt x="5942" y="10820"/>
                  </a:cubicBezTo>
                  <a:lnTo>
                    <a:pt x="5942" y="4367"/>
                  </a:lnTo>
                  <a:lnTo>
                    <a:pt x="6621" y="4046"/>
                  </a:lnTo>
                  <a:cubicBezTo>
                    <a:pt x="6796" y="4092"/>
                    <a:pt x="6971" y="4109"/>
                    <a:pt x="7152" y="4109"/>
                  </a:cubicBezTo>
                  <a:cubicBezTo>
                    <a:pt x="7205" y="4109"/>
                    <a:pt x="7258" y="4108"/>
                    <a:pt x="7311" y="4105"/>
                  </a:cubicBezTo>
                  <a:cubicBezTo>
                    <a:pt x="7395" y="4081"/>
                    <a:pt x="7454" y="4010"/>
                    <a:pt x="7454" y="3926"/>
                  </a:cubicBezTo>
                  <a:cubicBezTo>
                    <a:pt x="7454" y="3831"/>
                    <a:pt x="7371" y="3772"/>
                    <a:pt x="7275" y="3772"/>
                  </a:cubicBezTo>
                  <a:cubicBezTo>
                    <a:pt x="7230" y="3774"/>
                    <a:pt x="7184" y="3776"/>
                    <a:pt x="7137" y="3776"/>
                  </a:cubicBezTo>
                  <a:cubicBezTo>
                    <a:pt x="6977" y="3776"/>
                    <a:pt x="6813" y="3758"/>
                    <a:pt x="6656" y="3712"/>
                  </a:cubicBezTo>
                  <a:cubicBezTo>
                    <a:pt x="6637" y="3707"/>
                    <a:pt x="6619" y="3704"/>
                    <a:pt x="6602" y="3704"/>
                  </a:cubicBezTo>
                  <a:cubicBezTo>
                    <a:pt x="6579" y="3704"/>
                    <a:pt x="6558" y="3710"/>
                    <a:pt x="6537" y="3724"/>
                  </a:cubicBezTo>
                  <a:lnTo>
                    <a:pt x="5763" y="4081"/>
                  </a:lnTo>
                  <a:lnTo>
                    <a:pt x="5799" y="3236"/>
                  </a:lnTo>
                  <a:cubicBezTo>
                    <a:pt x="5799" y="3188"/>
                    <a:pt x="5787" y="3164"/>
                    <a:pt x="5775" y="3129"/>
                  </a:cubicBezTo>
                  <a:cubicBezTo>
                    <a:pt x="5656" y="2986"/>
                    <a:pt x="5561" y="2819"/>
                    <a:pt x="5501" y="2652"/>
                  </a:cubicBezTo>
                  <a:cubicBezTo>
                    <a:pt x="5501" y="2641"/>
                    <a:pt x="5501" y="2641"/>
                    <a:pt x="5490" y="2629"/>
                  </a:cubicBezTo>
                  <a:cubicBezTo>
                    <a:pt x="5311" y="2117"/>
                    <a:pt x="5382" y="1557"/>
                    <a:pt x="5680" y="1093"/>
                  </a:cubicBezTo>
                  <a:cubicBezTo>
                    <a:pt x="5942" y="712"/>
                    <a:pt x="6323" y="450"/>
                    <a:pt x="6787" y="366"/>
                  </a:cubicBezTo>
                  <a:cubicBezTo>
                    <a:pt x="6900" y="342"/>
                    <a:pt x="7015" y="330"/>
                    <a:pt x="7129" y="330"/>
                  </a:cubicBezTo>
                  <a:cubicBezTo>
                    <a:pt x="7461" y="330"/>
                    <a:pt x="7793" y="431"/>
                    <a:pt x="8085" y="617"/>
                  </a:cubicBezTo>
                  <a:cubicBezTo>
                    <a:pt x="8871" y="1152"/>
                    <a:pt x="9097" y="2224"/>
                    <a:pt x="8561" y="3010"/>
                  </a:cubicBezTo>
                  <a:cubicBezTo>
                    <a:pt x="8383" y="3284"/>
                    <a:pt x="8145" y="3486"/>
                    <a:pt x="7847" y="3629"/>
                  </a:cubicBezTo>
                  <a:cubicBezTo>
                    <a:pt x="7764" y="3665"/>
                    <a:pt x="7728" y="3760"/>
                    <a:pt x="7764" y="3831"/>
                  </a:cubicBezTo>
                  <a:cubicBezTo>
                    <a:pt x="7798" y="3883"/>
                    <a:pt x="7857" y="3922"/>
                    <a:pt x="7914" y="3922"/>
                  </a:cubicBezTo>
                  <a:cubicBezTo>
                    <a:pt x="7936" y="3922"/>
                    <a:pt x="7958" y="3916"/>
                    <a:pt x="7978" y="3903"/>
                  </a:cubicBezTo>
                  <a:cubicBezTo>
                    <a:pt x="8323" y="3748"/>
                    <a:pt x="8597" y="3510"/>
                    <a:pt x="8811" y="3188"/>
                  </a:cubicBezTo>
                  <a:cubicBezTo>
                    <a:pt x="9454" y="2260"/>
                    <a:pt x="9192" y="974"/>
                    <a:pt x="8264" y="355"/>
                  </a:cubicBezTo>
                  <a:cubicBezTo>
                    <a:pt x="7904" y="124"/>
                    <a:pt x="7503" y="1"/>
                    <a:pt x="70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4384;p67">
              <a:extLst>
                <a:ext uri="{FF2B5EF4-FFF2-40B4-BE49-F238E27FC236}">
                  <a16:creationId xmlns:a16="http://schemas.microsoft.com/office/drawing/2014/main" id="{851325B8-DBFE-4292-84F2-29BE203E6B6F}"/>
                </a:ext>
              </a:extLst>
            </p:cNvPr>
            <p:cNvSpPr/>
            <p:nvPr/>
          </p:nvSpPr>
          <p:spPr>
            <a:xfrm>
              <a:off x="2422623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385;p67">
              <a:extLst>
                <a:ext uri="{FF2B5EF4-FFF2-40B4-BE49-F238E27FC236}">
                  <a16:creationId xmlns:a16="http://schemas.microsoft.com/office/drawing/2014/main" id="{89AADC16-6051-4B1B-9431-C80780E85B66}"/>
                </a:ext>
              </a:extLst>
            </p:cNvPr>
            <p:cNvSpPr/>
            <p:nvPr/>
          </p:nvSpPr>
          <p:spPr>
            <a:xfrm>
              <a:off x="244261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91"/>
                  </a:lnTo>
                  <a:cubicBezTo>
                    <a:pt x="1" y="275"/>
                    <a:pt x="84" y="358"/>
                    <a:pt x="167" y="358"/>
                  </a:cubicBezTo>
                  <a:cubicBezTo>
                    <a:pt x="262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386;p67">
              <a:extLst>
                <a:ext uri="{FF2B5EF4-FFF2-40B4-BE49-F238E27FC236}">
                  <a16:creationId xmlns:a16="http://schemas.microsoft.com/office/drawing/2014/main" id="{48854E0D-53B1-43F7-95AF-2001238382F5}"/>
                </a:ext>
              </a:extLst>
            </p:cNvPr>
            <p:cNvSpPr/>
            <p:nvPr/>
          </p:nvSpPr>
          <p:spPr>
            <a:xfrm>
              <a:off x="246298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67" y="358"/>
                  </a:cubicBezTo>
                  <a:cubicBezTo>
                    <a:pt x="250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10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387;p67">
              <a:extLst>
                <a:ext uri="{FF2B5EF4-FFF2-40B4-BE49-F238E27FC236}">
                  <a16:creationId xmlns:a16="http://schemas.microsoft.com/office/drawing/2014/main" id="{978FC9F8-E2C9-48EB-B733-8D69AB5D68FD}"/>
                </a:ext>
              </a:extLst>
            </p:cNvPr>
            <p:cNvSpPr/>
            <p:nvPr/>
          </p:nvSpPr>
          <p:spPr>
            <a:xfrm>
              <a:off x="2482974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388;p67">
              <a:extLst>
                <a:ext uri="{FF2B5EF4-FFF2-40B4-BE49-F238E27FC236}">
                  <a16:creationId xmlns:a16="http://schemas.microsoft.com/office/drawing/2014/main" id="{1C677784-5F83-4AD7-8414-D3FBC5E5D728}"/>
                </a:ext>
              </a:extLst>
            </p:cNvPr>
            <p:cNvSpPr/>
            <p:nvPr/>
          </p:nvSpPr>
          <p:spPr>
            <a:xfrm>
              <a:off x="2312852" y="1654495"/>
              <a:ext cx="26073" cy="49041"/>
            </a:xfrm>
            <a:custGeom>
              <a:avLst/>
              <a:gdLst/>
              <a:ahLst/>
              <a:cxnLst/>
              <a:rect l="l" t="t" r="r" b="b"/>
              <a:pathLst>
                <a:path w="823" h="1548" extrusionOk="0">
                  <a:moveTo>
                    <a:pt x="179" y="0"/>
                  </a:moveTo>
                  <a:cubicBezTo>
                    <a:pt x="96" y="0"/>
                    <a:pt x="25" y="72"/>
                    <a:pt x="25" y="167"/>
                  </a:cubicBezTo>
                  <a:cubicBezTo>
                    <a:pt x="25" y="250"/>
                    <a:pt x="96" y="322"/>
                    <a:pt x="179" y="322"/>
                  </a:cubicBezTo>
                  <a:lnTo>
                    <a:pt x="263" y="322"/>
                  </a:lnTo>
                  <a:lnTo>
                    <a:pt x="263" y="1215"/>
                  </a:lnTo>
                  <a:lnTo>
                    <a:pt x="167" y="1215"/>
                  </a:lnTo>
                  <a:cubicBezTo>
                    <a:pt x="84" y="1215"/>
                    <a:pt x="1" y="1298"/>
                    <a:pt x="1" y="1381"/>
                  </a:cubicBezTo>
                  <a:cubicBezTo>
                    <a:pt x="1" y="1477"/>
                    <a:pt x="84" y="1548"/>
                    <a:pt x="167" y="1548"/>
                  </a:cubicBezTo>
                  <a:lnTo>
                    <a:pt x="656" y="1548"/>
                  </a:lnTo>
                  <a:cubicBezTo>
                    <a:pt x="751" y="1548"/>
                    <a:pt x="822" y="1477"/>
                    <a:pt x="822" y="1381"/>
                  </a:cubicBezTo>
                  <a:cubicBezTo>
                    <a:pt x="822" y="1274"/>
                    <a:pt x="751" y="1203"/>
                    <a:pt x="668" y="1203"/>
                  </a:cubicBezTo>
                  <a:lnTo>
                    <a:pt x="572" y="1203"/>
                  </a:lnTo>
                  <a:lnTo>
                    <a:pt x="572" y="167"/>
                  </a:lnTo>
                  <a:cubicBezTo>
                    <a:pt x="572" y="72"/>
                    <a:pt x="501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389;p67">
              <a:extLst>
                <a:ext uri="{FF2B5EF4-FFF2-40B4-BE49-F238E27FC236}">
                  <a16:creationId xmlns:a16="http://schemas.microsoft.com/office/drawing/2014/main" id="{28A4AB58-8126-4BC9-A4C5-E727871F8AD5}"/>
                </a:ext>
              </a:extLst>
            </p:cNvPr>
            <p:cNvSpPr/>
            <p:nvPr/>
          </p:nvSpPr>
          <p:spPr>
            <a:xfrm>
              <a:off x="2316242" y="1637135"/>
              <a:ext cx="14383" cy="13971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Slide Number Placeholder 1">
            <a:extLst>
              <a:ext uri="{FF2B5EF4-FFF2-40B4-BE49-F238E27FC236}">
                <a16:creationId xmlns:a16="http://schemas.microsoft.com/office/drawing/2014/main" id="{FB6652B9-297E-4018-8EDF-E98C2B0C865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785794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" grpId="0" build="p" animBg="1"/>
      <p:bldP spid="1695" grpId="0" build="p" animBg="1"/>
      <p:bldP spid="1696" grpId="0" build="p" animBg="1"/>
      <p:bldP spid="1698" grpId="0" build="p"/>
      <p:bldP spid="1699" grpId="0" build="p"/>
      <p:bldP spid="1700" grpId="0" build="p"/>
      <p:bldP spid="1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47"/>
          <p:cNvSpPr txBox="1">
            <a:spLocks noGrp="1"/>
          </p:cNvSpPr>
          <p:nvPr>
            <p:ph type="title"/>
          </p:nvPr>
        </p:nvSpPr>
        <p:spPr>
          <a:xfrm>
            <a:off x="1690950" y="1680971"/>
            <a:ext cx="57621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Methodology</a:t>
            </a:r>
            <a:endParaRPr sz="4000" dirty="0"/>
          </a:p>
        </p:txBody>
      </p:sp>
      <p:pic>
        <p:nvPicPr>
          <p:cNvPr id="3613" name="Google Shape;3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117" y="1540850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4" name="Google Shape;36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700" y="33345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775" y="66865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50" y="38864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6900" y="2938175"/>
            <a:ext cx="396325" cy="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2F293-8E57-4862-801D-3EBF9D998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1737" y="851942"/>
            <a:ext cx="1682642" cy="13778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6968BF-9ED6-431F-8014-AABA15109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2699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00" y="1110900"/>
            <a:ext cx="3780725" cy="3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36"/>
          <p:cNvSpPr txBox="1">
            <a:spLocks noGrp="1"/>
          </p:cNvSpPr>
          <p:nvPr>
            <p:ph type="title"/>
          </p:nvPr>
        </p:nvSpPr>
        <p:spPr>
          <a:xfrm>
            <a:off x="5005900" y="204131"/>
            <a:ext cx="3418200" cy="8787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Methodology 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35" name="Google Shape;1635;p36"/>
          <p:cNvGrpSpPr/>
          <p:nvPr/>
        </p:nvGrpSpPr>
        <p:grpSpPr>
          <a:xfrm>
            <a:off x="3188725" y="253650"/>
            <a:ext cx="1197775" cy="1158877"/>
            <a:chOff x="3188725" y="253650"/>
            <a:chExt cx="1197775" cy="1158877"/>
          </a:xfrm>
        </p:grpSpPr>
        <p:grpSp>
          <p:nvGrpSpPr>
            <p:cNvPr id="1636" name="Google Shape;1636;p36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637" name="Google Shape;1637;p36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638" name="Google Shape;1638;p36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36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36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36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36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36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4" name="Google Shape;1644;p36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645" name="Google Shape;1645;p36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36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36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36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36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36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1" name="Google Shape;1651;p36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652" name="Google Shape;1652;p36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36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36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36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36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36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58" name="Google Shape;1658;p36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659" name="Google Shape;1659;p36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6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6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65" name="Google Shape;16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25" y="147427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1751" y="-46850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EEF51335-4BCB-4B38-98C2-D7873AEE4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92" y="919761"/>
            <a:ext cx="3974279" cy="2719232"/>
          </a:xfrm>
          <a:prstGeom prst="rect">
            <a:avLst/>
          </a:prstGeom>
        </p:spPr>
      </p:pic>
      <p:sp>
        <p:nvSpPr>
          <p:cNvPr id="40" name="Text 1">
            <a:extLst>
              <a:ext uri="{FF2B5EF4-FFF2-40B4-BE49-F238E27FC236}">
                <a16:creationId xmlns:a16="http://schemas.microsoft.com/office/drawing/2014/main" id="{BDE68C4A-85FD-4D40-BE82-0FC3E651F362}"/>
              </a:ext>
            </a:extLst>
          </p:cNvPr>
          <p:cNvSpPr/>
          <p:nvPr/>
        </p:nvSpPr>
        <p:spPr>
          <a:xfrm>
            <a:off x="4779396" y="12487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sym typeface="Montserrat ExtraLight"/>
              </a:rPr>
              <a:t>Sensor’s Data</a:t>
            </a: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E5AC39A4-39BE-450A-A28C-C9A5C5687772}"/>
              </a:ext>
            </a:extLst>
          </p:cNvPr>
          <p:cNvSpPr/>
          <p:nvPr/>
        </p:nvSpPr>
        <p:spPr>
          <a:xfrm>
            <a:off x="4715331" y="2142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Components</a:t>
            </a:r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2EBF9B41-5FCD-4693-BE4F-FAFC561D4341}"/>
              </a:ext>
            </a:extLst>
          </p:cNvPr>
          <p:cNvSpPr/>
          <p:nvPr/>
        </p:nvSpPr>
        <p:spPr>
          <a:xfrm>
            <a:off x="4698047" y="29269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Algorithm</a:t>
            </a:r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23243FCE-344C-4FD1-8D75-7C9279A67679}"/>
              </a:ext>
            </a:extLst>
          </p:cNvPr>
          <p:cNvSpPr/>
          <p:nvPr/>
        </p:nvSpPr>
        <p:spPr>
          <a:xfrm>
            <a:off x="4655927" y="38511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AI Module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A7EA4-7F14-49B3-B734-10097DF71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44" name="Google Shape;12154;p64">
            <a:extLst>
              <a:ext uri="{FF2B5EF4-FFF2-40B4-BE49-F238E27FC236}">
                <a16:creationId xmlns:a16="http://schemas.microsoft.com/office/drawing/2014/main" id="{E8948EE7-37B1-4F19-9422-A4519BF8D5DC}"/>
              </a:ext>
            </a:extLst>
          </p:cNvPr>
          <p:cNvGrpSpPr/>
          <p:nvPr/>
        </p:nvGrpSpPr>
        <p:grpSpPr>
          <a:xfrm>
            <a:off x="6457302" y="1278306"/>
            <a:ext cx="816955" cy="365815"/>
            <a:chOff x="7989683" y="2350207"/>
            <a:chExt cx="332761" cy="234066"/>
          </a:xfrm>
          <a:solidFill>
            <a:schemeClr val="tx2"/>
          </a:solidFill>
        </p:grpSpPr>
        <p:sp>
          <p:nvSpPr>
            <p:cNvPr id="45" name="Google Shape;12155;p64">
              <a:extLst>
                <a:ext uri="{FF2B5EF4-FFF2-40B4-BE49-F238E27FC236}">
                  <a16:creationId xmlns:a16="http://schemas.microsoft.com/office/drawing/2014/main" id="{E6F315D0-C635-45A7-A61A-920CE34A10D4}"/>
                </a:ext>
              </a:extLst>
            </p:cNvPr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56;p64">
              <a:extLst>
                <a:ext uri="{FF2B5EF4-FFF2-40B4-BE49-F238E27FC236}">
                  <a16:creationId xmlns:a16="http://schemas.microsoft.com/office/drawing/2014/main" id="{EA24A38D-76B8-4D48-AF76-46F5B66DCC42}"/>
                </a:ext>
              </a:extLst>
            </p:cNvPr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57;p64">
              <a:extLst>
                <a:ext uri="{FF2B5EF4-FFF2-40B4-BE49-F238E27FC236}">
                  <a16:creationId xmlns:a16="http://schemas.microsoft.com/office/drawing/2014/main" id="{F4037084-9621-4FA9-8B1E-CF7A35C564AF}"/>
                </a:ext>
              </a:extLst>
            </p:cNvPr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8;p64">
              <a:extLst>
                <a:ext uri="{FF2B5EF4-FFF2-40B4-BE49-F238E27FC236}">
                  <a16:creationId xmlns:a16="http://schemas.microsoft.com/office/drawing/2014/main" id="{A804428E-2F8A-4FC1-8877-AC2C57E324B2}"/>
                </a:ext>
              </a:extLst>
            </p:cNvPr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59;p64">
              <a:extLst>
                <a:ext uri="{FF2B5EF4-FFF2-40B4-BE49-F238E27FC236}">
                  <a16:creationId xmlns:a16="http://schemas.microsoft.com/office/drawing/2014/main" id="{28FCB8B7-6A31-490F-9EF0-376B56BFD182}"/>
                </a:ext>
              </a:extLst>
            </p:cNvPr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60;p64">
              <a:extLst>
                <a:ext uri="{FF2B5EF4-FFF2-40B4-BE49-F238E27FC236}">
                  <a16:creationId xmlns:a16="http://schemas.microsoft.com/office/drawing/2014/main" id="{F0D85BCA-6ED2-4682-AA89-5246041E1EF4}"/>
                </a:ext>
              </a:extLst>
            </p:cNvPr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2179;p64">
            <a:extLst>
              <a:ext uri="{FF2B5EF4-FFF2-40B4-BE49-F238E27FC236}">
                <a16:creationId xmlns:a16="http://schemas.microsoft.com/office/drawing/2014/main" id="{5E2A22E5-A225-4295-885B-9AA045F65C63}"/>
              </a:ext>
            </a:extLst>
          </p:cNvPr>
          <p:cNvGrpSpPr/>
          <p:nvPr/>
        </p:nvGrpSpPr>
        <p:grpSpPr>
          <a:xfrm>
            <a:off x="6423161" y="2180412"/>
            <a:ext cx="851096" cy="493697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52" name="Google Shape;12180;p64">
              <a:extLst>
                <a:ext uri="{FF2B5EF4-FFF2-40B4-BE49-F238E27FC236}">
                  <a16:creationId xmlns:a16="http://schemas.microsoft.com/office/drawing/2014/main" id="{1CE969AE-A33E-4F24-A34A-04452A9DA574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181;p64">
              <a:extLst>
                <a:ext uri="{FF2B5EF4-FFF2-40B4-BE49-F238E27FC236}">
                  <a16:creationId xmlns:a16="http://schemas.microsoft.com/office/drawing/2014/main" id="{EF07AF98-D266-421D-897C-FAA1131ABC3A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182;p64">
              <a:extLst>
                <a:ext uri="{FF2B5EF4-FFF2-40B4-BE49-F238E27FC236}">
                  <a16:creationId xmlns:a16="http://schemas.microsoft.com/office/drawing/2014/main" id="{70FF2ACA-201D-4627-BA7A-C53BC496EAFA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83;p64">
              <a:extLst>
                <a:ext uri="{FF2B5EF4-FFF2-40B4-BE49-F238E27FC236}">
                  <a16:creationId xmlns:a16="http://schemas.microsoft.com/office/drawing/2014/main" id="{C9A84246-8D8E-421E-BC14-AF400B4AF0C3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84;p64">
              <a:extLst>
                <a:ext uri="{FF2B5EF4-FFF2-40B4-BE49-F238E27FC236}">
                  <a16:creationId xmlns:a16="http://schemas.microsoft.com/office/drawing/2014/main" id="{1DB325C5-9728-4CBF-8940-F31056A7A5DD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185;p64">
              <a:extLst>
                <a:ext uri="{FF2B5EF4-FFF2-40B4-BE49-F238E27FC236}">
                  <a16:creationId xmlns:a16="http://schemas.microsoft.com/office/drawing/2014/main" id="{20523BF2-2EF5-40DE-8988-D5CDAA4DC45C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13623;p66">
            <a:extLst>
              <a:ext uri="{FF2B5EF4-FFF2-40B4-BE49-F238E27FC236}">
                <a16:creationId xmlns:a16="http://schemas.microsoft.com/office/drawing/2014/main" id="{A25D20AB-0432-477C-8258-859DAD0BDD29}"/>
              </a:ext>
            </a:extLst>
          </p:cNvPr>
          <p:cNvSpPr/>
          <p:nvPr/>
        </p:nvSpPr>
        <p:spPr>
          <a:xfrm>
            <a:off x="6496291" y="2815268"/>
            <a:ext cx="771955" cy="725805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" name="Google Shape;12723;p65">
            <a:extLst>
              <a:ext uri="{FF2B5EF4-FFF2-40B4-BE49-F238E27FC236}">
                <a16:creationId xmlns:a16="http://schemas.microsoft.com/office/drawing/2014/main" id="{633C2400-8879-4FB9-B202-59EED2A85EC5}"/>
              </a:ext>
            </a:extLst>
          </p:cNvPr>
          <p:cNvGrpSpPr/>
          <p:nvPr/>
        </p:nvGrpSpPr>
        <p:grpSpPr>
          <a:xfrm>
            <a:off x="6608626" y="3779817"/>
            <a:ext cx="619323" cy="688572"/>
            <a:chOff x="6203579" y="3348981"/>
            <a:chExt cx="351615" cy="350373"/>
          </a:xfrm>
          <a:solidFill>
            <a:schemeClr val="tx2"/>
          </a:solidFill>
        </p:grpSpPr>
        <p:sp>
          <p:nvSpPr>
            <p:cNvPr id="60" name="Google Shape;12724;p65">
              <a:extLst>
                <a:ext uri="{FF2B5EF4-FFF2-40B4-BE49-F238E27FC236}">
                  <a16:creationId xmlns:a16="http://schemas.microsoft.com/office/drawing/2014/main" id="{D8FB8F26-1223-49C5-B222-32E4980A4735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725;p65">
              <a:extLst>
                <a:ext uri="{FF2B5EF4-FFF2-40B4-BE49-F238E27FC236}">
                  <a16:creationId xmlns:a16="http://schemas.microsoft.com/office/drawing/2014/main" id="{E3BD2201-BE84-433F-9EF8-5D07DA670386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26;p65">
              <a:extLst>
                <a:ext uri="{FF2B5EF4-FFF2-40B4-BE49-F238E27FC236}">
                  <a16:creationId xmlns:a16="http://schemas.microsoft.com/office/drawing/2014/main" id="{3337CC5A-8A2F-40AD-B0D9-F809CF5CCE4F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27;p65">
              <a:extLst>
                <a:ext uri="{FF2B5EF4-FFF2-40B4-BE49-F238E27FC236}">
                  <a16:creationId xmlns:a16="http://schemas.microsoft.com/office/drawing/2014/main" id="{16379DFA-8890-47DE-8E5D-6463678E199F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728;p65">
              <a:extLst>
                <a:ext uri="{FF2B5EF4-FFF2-40B4-BE49-F238E27FC236}">
                  <a16:creationId xmlns:a16="http://schemas.microsoft.com/office/drawing/2014/main" id="{116C04F3-14D7-4039-82B6-835C9313DB6A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7633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2" grpId="0"/>
      <p:bldP spid="40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47"/>
          <p:cNvSpPr txBox="1">
            <a:spLocks noGrp="1"/>
          </p:cNvSpPr>
          <p:nvPr>
            <p:ph type="title"/>
          </p:nvPr>
        </p:nvSpPr>
        <p:spPr>
          <a:xfrm>
            <a:off x="1690950" y="1819335"/>
            <a:ext cx="57621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Implementation</a:t>
            </a:r>
            <a:endParaRPr sz="4000" dirty="0"/>
          </a:p>
        </p:txBody>
      </p:sp>
      <p:pic>
        <p:nvPicPr>
          <p:cNvPr id="3613" name="Google Shape;3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117" y="1540850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4" name="Google Shape;36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700" y="33345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775" y="66865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50" y="38864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6900" y="2938175"/>
            <a:ext cx="396325" cy="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AA7AD-AC59-4E35-B5F3-156F0BECD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148" y="962425"/>
            <a:ext cx="1743607" cy="13778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E6D33-FE04-45BE-8012-29E0D168B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125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1" grpId="0"/>
    </p:bldLst>
  </p:timing>
</p:sld>
</file>

<file path=ppt/theme/theme1.xml><?xml version="1.0" encoding="utf-8"?>
<a:theme xmlns:a="http://schemas.openxmlformats.org/drawingml/2006/main" name="Bioluminescence Style Minitheme by Slidesgo">
  <a:themeElements>
    <a:clrScheme name="Simple Light">
      <a:dk1>
        <a:srgbClr val="303E4A"/>
      </a:dk1>
      <a:lt1>
        <a:srgbClr val="FFFFFF"/>
      </a:lt1>
      <a:dk2>
        <a:srgbClr val="239098"/>
      </a:dk2>
      <a:lt2>
        <a:srgbClr val="25C3BB"/>
      </a:lt2>
      <a:accent1>
        <a:srgbClr val="2B6468"/>
      </a:accent1>
      <a:accent2>
        <a:srgbClr val="8CC9CC"/>
      </a:accent2>
      <a:accent3>
        <a:srgbClr val="D9E1E3"/>
      </a:accent3>
      <a:accent4>
        <a:srgbClr val="135F6D"/>
      </a:accent4>
      <a:accent5>
        <a:srgbClr val="0A3D42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288</Words>
  <Application>Microsoft Office PowerPoint</Application>
  <PresentationFormat>On-screen Show (16:9)</PresentationFormat>
  <Paragraphs>92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Montserrat SemiBold</vt:lpstr>
      <vt:lpstr>Arial</vt:lpstr>
      <vt:lpstr>Montserrat</vt:lpstr>
      <vt:lpstr>Bebas Neue</vt:lpstr>
      <vt:lpstr>Montserrat ExtraLight</vt:lpstr>
      <vt:lpstr>Raleway</vt:lpstr>
      <vt:lpstr>Bioluminescence Style Minitheme by Slidesgo</vt:lpstr>
      <vt:lpstr>Aqua Vision</vt:lpstr>
      <vt:lpstr>01.</vt:lpstr>
      <vt:lpstr>INTRODUCTION</vt:lpstr>
      <vt:lpstr>01. INTRODUCTION</vt:lpstr>
      <vt:lpstr> Problem Definition</vt:lpstr>
      <vt:lpstr>02.Problem Definition</vt:lpstr>
      <vt:lpstr>Methodology</vt:lpstr>
      <vt:lpstr>Methodology </vt:lpstr>
      <vt:lpstr>Implementation</vt:lpstr>
      <vt:lpstr>Implementation</vt:lpstr>
      <vt:lpstr>Algorithm</vt:lpstr>
      <vt:lpstr>Experimental Results </vt:lpstr>
      <vt:lpstr>Testing Prototype</vt:lpstr>
      <vt:lpstr>Key Results</vt:lpstr>
      <vt:lpstr>Conclusion and Future Work</vt:lpstr>
      <vt:lpstr>Conclusion</vt:lpstr>
      <vt:lpstr>Cloud and mobile remote management</vt:lpstr>
      <vt:lpstr>THANKS!</vt:lpstr>
      <vt:lpstr>THANKS!</vt:lpstr>
      <vt:lpstr>QR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Vision</dc:title>
  <cp:lastModifiedBy>yousef khaled</cp:lastModifiedBy>
  <cp:revision>78</cp:revision>
  <dcterms:modified xsi:type="dcterms:W3CDTF">2025-07-28T21:47:55Z</dcterms:modified>
</cp:coreProperties>
</file>